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8"/>
  </p:notesMasterIdLst>
  <p:sldIdLst>
    <p:sldId id="3825" r:id="rId5"/>
    <p:sldId id="3826" r:id="rId6"/>
    <p:sldId id="3827" r:id="rId7"/>
    <p:sldId id="3835" r:id="rId8"/>
    <p:sldId id="3791" r:id="rId9"/>
    <p:sldId id="3836" r:id="rId10"/>
    <p:sldId id="3792" r:id="rId11"/>
    <p:sldId id="3837" r:id="rId12"/>
    <p:sldId id="3839" r:id="rId13"/>
    <p:sldId id="3838" r:id="rId14"/>
    <p:sldId id="3844" r:id="rId15"/>
    <p:sldId id="3845" r:id="rId16"/>
    <p:sldId id="3840" r:id="rId17"/>
    <p:sldId id="3831" r:id="rId18"/>
    <p:sldId id="3841" r:id="rId19"/>
    <p:sldId id="3846" r:id="rId20"/>
    <p:sldId id="3847" r:id="rId21"/>
    <p:sldId id="3848" r:id="rId22"/>
    <p:sldId id="3849" r:id="rId23"/>
    <p:sldId id="3852" r:id="rId24"/>
    <p:sldId id="3851" r:id="rId25"/>
    <p:sldId id="3842" r:id="rId26"/>
    <p:sldId id="383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5" d="100"/>
          <a:sy n="85" d="100"/>
        </p:scale>
        <p:origin x="427" y="62"/>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sriram" userId="4b89b1e398a97a9e" providerId="LiveId" clId="{625E9F30-F727-468E-A0EC-EB690C1A1A79}"/>
    <pc:docChg chg="undo redo custSel addSld delSld modSld sldOrd">
      <pc:chgData name="sai sriram" userId="4b89b1e398a97a9e" providerId="LiveId" clId="{625E9F30-F727-468E-A0EC-EB690C1A1A79}" dt="2023-11-05T16:38:57.639" v="1820" actId="1076"/>
      <pc:docMkLst>
        <pc:docMk/>
      </pc:docMkLst>
      <pc:sldChg chg="addSp delSp modSp mod ord">
        <pc:chgData name="sai sriram" userId="4b89b1e398a97a9e" providerId="LiveId" clId="{625E9F30-F727-468E-A0EC-EB690C1A1A79}" dt="2023-09-26T16:55:13.369" v="958" actId="2711"/>
        <pc:sldMkLst>
          <pc:docMk/>
          <pc:sldMk cId="1019213662" sldId="3791"/>
        </pc:sldMkLst>
        <pc:spChg chg="add mod">
          <ac:chgData name="sai sriram" userId="4b89b1e398a97a9e" providerId="LiveId" clId="{625E9F30-F727-468E-A0EC-EB690C1A1A79}" dt="2023-09-26T16:55:13.369" v="958" actId="2711"/>
          <ac:spMkLst>
            <pc:docMk/>
            <pc:sldMk cId="1019213662" sldId="3791"/>
            <ac:spMk id="3" creationId="{045AF9F5-DA10-41F7-969B-B9DD94B44548}"/>
          </ac:spMkLst>
        </pc:spChg>
        <pc:spChg chg="mod">
          <ac:chgData name="sai sriram" userId="4b89b1e398a97a9e" providerId="LiveId" clId="{625E9F30-F727-468E-A0EC-EB690C1A1A79}" dt="2023-09-26T15:35:59.325" v="214" actId="14100"/>
          <ac:spMkLst>
            <pc:docMk/>
            <pc:sldMk cId="1019213662" sldId="3791"/>
            <ac:spMk id="11" creationId="{E78514DD-3FC6-4AEF-9C9C-057CF64C8E2D}"/>
          </ac:spMkLst>
        </pc:spChg>
        <pc:spChg chg="del mod">
          <ac:chgData name="sai sriram" userId="4b89b1e398a97a9e" providerId="LiveId" clId="{625E9F30-F727-468E-A0EC-EB690C1A1A79}" dt="2023-09-26T15:45:14.859" v="359" actId="478"/>
          <ac:spMkLst>
            <pc:docMk/>
            <pc:sldMk cId="1019213662" sldId="3791"/>
            <ac:spMk id="12" creationId="{BB55F5DE-D801-496C-806A-73E6EF45CB06}"/>
          </ac:spMkLst>
        </pc:spChg>
        <pc:spChg chg="del">
          <ac:chgData name="sai sriram" userId="4b89b1e398a97a9e" providerId="LiveId" clId="{625E9F30-F727-468E-A0EC-EB690C1A1A79}" dt="2023-09-26T15:45:09.709" v="357" actId="478"/>
          <ac:spMkLst>
            <pc:docMk/>
            <pc:sldMk cId="1019213662" sldId="3791"/>
            <ac:spMk id="13" creationId="{9B6754F1-BBB9-45C3-8F76-FA0E19B7463B}"/>
          </ac:spMkLst>
        </pc:spChg>
        <pc:spChg chg="del">
          <ac:chgData name="sai sriram" userId="4b89b1e398a97a9e" providerId="LiveId" clId="{625E9F30-F727-468E-A0EC-EB690C1A1A79}" dt="2023-09-26T15:45:04.384" v="356" actId="478"/>
          <ac:spMkLst>
            <pc:docMk/>
            <pc:sldMk cId="1019213662" sldId="3791"/>
            <ac:spMk id="14" creationId="{47FB0EFA-9228-4C2B-BC70-5B5C93771274}"/>
          </ac:spMkLst>
        </pc:spChg>
        <pc:graphicFrameChg chg="del">
          <ac:chgData name="sai sriram" userId="4b89b1e398a97a9e" providerId="LiveId" clId="{625E9F30-F727-468E-A0EC-EB690C1A1A79}" dt="2023-09-26T15:27:17.817" v="88" actId="478"/>
          <ac:graphicFrameMkLst>
            <pc:docMk/>
            <pc:sldMk cId="1019213662" sldId="3791"/>
            <ac:graphicFrameMk id="7" creationId="{55E783DC-66E7-4CEE-82CF-D51DFA19A3A2}"/>
          </ac:graphicFrameMkLst>
        </pc:graphicFrameChg>
      </pc:sldChg>
      <pc:sldChg chg="addSp delSp modSp mod">
        <pc:chgData name="sai sriram" userId="4b89b1e398a97a9e" providerId="LiveId" clId="{625E9F30-F727-468E-A0EC-EB690C1A1A79}" dt="2023-09-26T16:34:51.457" v="565" actId="14100"/>
        <pc:sldMkLst>
          <pc:docMk/>
          <pc:sldMk cId="3927950662" sldId="3792"/>
        </pc:sldMkLst>
        <pc:spChg chg="add del mod">
          <ac:chgData name="sai sriram" userId="4b89b1e398a97a9e" providerId="LiveId" clId="{625E9F30-F727-468E-A0EC-EB690C1A1A79}" dt="2023-09-26T16:25:22.516" v="455" actId="3680"/>
          <ac:spMkLst>
            <pc:docMk/>
            <pc:sldMk cId="3927950662" sldId="3792"/>
            <ac:spMk id="3" creationId="{22B35C0A-1E73-46B5-A042-B1F6C3ED07F7}"/>
          </ac:spMkLst>
        </pc:spChg>
        <pc:spChg chg="mod">
          <ac:chgData name="sai sriram" userId="4b89b1e398a97a9e" providerId="LiveId" clId="{625E9F30-F727-468E-A0EC-EB690C1A1A79}" dt="2023-09-26T16:24:25.125" v="450" actId="20577"/>
          <ac:spMkLst>
            <pc:docMk/>
            <pc:sldMk cId="3927950662" sldId="3792"/>
            <ac:spMk id="9" creationId="{78260B10-25FE-445D-A9FD-06B618F1B961}"/>
          </ac:spMkLst>
        </pc:spChg>
        <pc:spChg chg="del">
          <ac:chgData name="sai sriram" userId="4b89b1e398a97a9e" providerId="LiveId" clId="{625E9F30-F727-468E-A0EC-EB690C1A1A79}" dt="2023-09-26T16:31:17.526" v="507" actId="478"/>
          <ac:spMkLst>
            <pc:docMk/>
            <pc:sldMk cId="3927950662" sldId="3792"/>
            <ac:spMk id="12" creationId="{3CC90B11-F535-4D7C-84A3-2CF98B9D596A}"/>
          </ac:spMkLst>
        </pc:spChg>
        <pc:spChg chg="del">
          <ac:chgData name="sai sriram" userId="4b89b1e398a97a9e" providerId="LiveId" clId="{625E9F30-F727-468E-A0EC-EB690C1A1A79}" dt="2023-09-26T16:31:22.258" v="508" actId="478"/>
          <ac:spMkLst>
            <pc:docMk/>
            <pc:sldMk cId="3927950662" sldId="3792"/>
            <ac:spMk id="13" creationId="{34CB8358-5219-419E-B50C-A279EA3E635F}"/>
          </ac:spMkLst>
        </pc:spChg>
        <pc:spChg chg="del">
          <ac:chgData name="sai sriram" userId="4b89b1e398a97a9e" providerId="LiveId" clId="{625E9F30-F727-468E-A0EC-EB690C1A1A79}" dt="2023-09-26T16:31:25.609" v="509" actId="478"/>
          <ac:spMkLst>
            <pc:docMk/>
            <pc:sldMk cId="3927950662" sldId="3792"/>
            <ac:spMk id="14" creationId="{8A5B9DFF-1E65-43C9-B2DE-90CD91DFAE1A}"/>
          </ac:spMkLst>
        </pc:spChg>
        <pc:graphicFrameChg chg="add mod ord modGraphic">
          <ac:chgData name="sai sriram" userId="4b89b1e398a97a9e" providerId="LiveId" clId="{625E9F30-F727-468E-A0EC-EB690C1A1A79}" dt="2023-09-26T16:34:51.457" v="565" actId="14100"/>
          <ac:graphicFrameMkLst>
            <pc:docMk/>
            <pc:sldMk cId="3927950662" sldId="3792"/>
            <ac:graphicFrameMk id="4" creationId="{6A3135F7-5221-4A85-AA58-BE805C5A92BA}"/>
          </ac:graphicFrameMkLst>
        </pc:graphicFrameChg>
        <pc:graphicFrameChg chg="del">
          <ac:chgData name="sai sriram" userId="4b89b1e398a97a9e" providerId="LiveId" clId="{625E9F30-F727-468E-A0EC-EB690C1A1A79}" dt="2023-09-26T16:24:34.799" v="451" actId="478"/>
          <ac:graphicFrameMkLst>
            <pc:docMk/>
            <pc:sldMk cId="3927950662" sldId="3792"/>
            <ac:graphicFrameMk id="6" creationId="{FE03FD29-2ABD-4741-B4AC-4F72BFB14A56}"/>
          </ac:graphicFrameMkLst>
        </pc:graphicFrameChg>
      </pc:sldChg>
      <pc:sldChg chg="del">
        <pc:chgData name="sai sriram" userId="4b89b1e398a97a9e" providerId="LiveId" clId="{625E9F30-F727-468E-A0EC-EB690C1A1A79}" dt="2023-09-26T17:14:35.698" v="1123" actId="47"/>
        <pc:sldMkLst>
          <pc:docMk/>
          <pc:sldMk cId="1813910725" sldId="3794"/>
        </pc:sldMkLst>
      </pc:sldChg>
      <pc:sldChg chg="addSp delSp modSp mod">
        <pc:chgData name="sai sriram" userId="4b89b1e398a97a9e" providerId="LiveId" clId="{625E9F30-F727-468E-A0EC-EB690C1A1A79}" dt="2023-09-27T18:04:18.115" v="1744" actId="1076"/>
        <pc:sldMkLst>
          <pc:docMk/>
          <pc:sldMk cId="800962904" sldId="3825"/>
        </pc:sldMkLst>
        <pc:spChg chg="mod">
          <ac:chgData name="sai sriram" userId="4b89b1e398a97a9e" providerId="LiveId" clId="{625E9F30-F727-468E-A0EC-EB690C1A1A79}" dt="2023-09-27T18:04:18.115" v="1744" actId="1076"/>
          <ac:spMkLst>
            <pc:docMk/>
            <pc:sldMk cId="800962904" sldId="3825"/>
            <ac:spMk id="2" creationId="{28B08836-40C5-46C2-81BA-21AA27176925}"/>
          </ac:spMkLst>
        </pc:spChg>
        <pc:spChg chg="del mod">
          <ac:chgData name="sai sriram" userId="4b89b1e398a97a9e" providerId="LiveId" clId="{625E9F30-F727-468E-A0EC-EB690C1A1A79}" dt="2023-09-27T18:04:03.369" v="1742" actId="478"/>
          <ac:spMkLst>
            <pc:docMk/>
            <pc:sldMk cId="800962904" sldId="3825"/>
            <ac:spMk id="3" creationId="{72CC4EC4-809C-4FD2-AA20-009F08590DA6}"/>
          </ac:spMkLst>
        </pc:spChg>
        <pc:spChg chg="add mod">
          <ac:chgData name="sai sriram" userId="4b89b1e398a97a9e" providerId="LiveId" clId="{625E9F30-F727-468E-A0EC-EB690C1A1A79}" dt="2023-09-27T18:04:08.937" v="1743" actId="1076"/>
          <ac:spMkLst>
            <pc:docMk/>
            <pc:sldMk cId="800962904" sldId="3825"/>
            <ac:spMk id="4" creationId="{C6D8778D-4416-4E37-8E88-5706695F7FF9}"/>
          </ac:spMkLst>
        </pc:spChg>
        <pc:spChg chg="add del mod">
          <ac:chgData name="sai sriram" userId="4b89b1e398a97a9e" providerId="LiveId" clId="{625E9F30-F727-468E-A0EC-EB690C1A1A79}" dt="2023-09-27T17:29:58.401" v="1306" actId="478"/>
          <ac:spMkLst>
            <pc:docMk/>
            <pc:sldMk cId="800962904" sldId="3825"/>
            <ac:spMk id="7" creationId="{B055AD92-6596-492A-BB97-06839912AF50}"/>
          </ac:spMkLst>
        </pc:spChg>
        <pc:picChg chg="add del mod">
          <ac:chgData name="sai sriram" userId="4b89b1e398a97a9e" providerId="LiveId" clId="{625E9F30-F727-468E-A0EC-EB690C1A1A79}" dt="2023-09-27T17:27:50.462" v="1283"/>
          <ac:picMkLst>
            <pc:docMk/>
            <pc:sldMk cId="800962904" sldId="3825"/>
            <ac:picMk id="5" creationId="{7F2EC50D-2613-42DC-BDC0-6B55ECE012F7}"/>
          </ac:picMkLst>
        </pc:picChg>
        <pc:picChg chg="add del mod">
          <ac:chgData name="sai sriram" userId="4b89b1e398a97a9e" providerId="LiveId" clId="{625E9F30-F727-468E-A0EC-EB690C1A1A79}" dt="2023-09-27T17:28:13.424" v="1289" actId="478"/>
          <ac:picMkLst>
            <pc:docMk/>
            <pc:sldMk cId="800962904" sldId="3825"/>
            <ac:picMk id="6" creationId="{E9C759E2-0A72-4642-BD37-85FBA235B727}"/>
          </ac:picMkLst>
        </pc:picChg>
        <pc:picChg chg="add del mod">
          <ac:chgData name="sai sriram" userId="4b89b1e398a97a9e" providerId="LiveId" clId="{625E9F30-F727-468E-A0EC-EB690C1A1A79}" dt="2023-09-27T17:29:11.291" v="1296"/>
          <ac:picMkLst>
            <pc:docMk/>
            <pc:sldMk cId="800962904" sldId="3825"/>
            <ac:picMk id="8" creationId="{566D63F7-89F9-44AF-9DF7-6711DFB2CC11}"/>
          </ac:picMkLst>
        </pc:picChg>
        <pc:picChg chg="add del mod">
          <ac:chgData name="sai sriram" userId="4b89b1e398a97a9e" providerId="LiveId" clId="{625E9F30-F727-468E-A0EC-EB690C1A1A79}" dt="2023-09-27T17:29:56.627" v="1304" actId="478"/>
          <ac:picMkLst>
            <pc:docMk/>
            <pc:sldMk cId="800962904" sldId="3825"/>
            <ac:picMk id="9" creationId="{66FF3F89-343A-4018-82A5-BBCFA85CA6F7}"/>
          </ac:picMkLst>
        </pc:picChg>
      </pc:sldChg>
      <pc:sldChg chg="delSp modSp mod">
        <pc:chgData name="sai sriram" userId="4b89b1e398a97a9e" providerId="LiveId" clId="{625E9F30-F727-468E-A0EC-EB690C1A1A79}" dt="2023-09-26T15:21:07.703" v="60" actId="478"/>
        <pc:sldMkLst>
          <pc:docMk/>
          <pc:sldMk cId="55160260" sldId="3826"/>
        </pc:sldMkLst>
        <pc:spChg chg="del mod">
          <ac:chgData name="sai sriram" userId="4b89b1e398a97a9e" providerId="LiveId" clId="{625E9F30-F727-468E-A0EC-EB690C1A1A79}" dt="2023-09-26T15:21:04.920" v="59" actId="478"/>
          <ac:spMkLst>
            <pc:docMk/>
            <pc:sldMk cId="55160260" sldId="3826"/>
            <ac:spMk id="4" creationId="{78C8B647-084C-492D-A242-148BEA5B6823}"/>
          </ac:spMkLst>
        </pc:spChg>
        <pc:spChg chg="del">
          <ac:chgData name="sai sriram" userId="4b89b1e398a97a9e" providerId="LiveId" clId="{625E9F30-F727-468E-A0EC-EB690C1A1A79}" dt="2023-09-26T15:21:07.703" v="60" actId="478"/>
          <ac:spMkLst>
            <pc:docMk/>
            <pc:sldMk cId="55160260" sldId="3826"/>
            <ac:spMk id="5" creationId="{A4A2B84E-2163-44C1-99D0-6F162AEA82E9}"/>
          </ac:spMkLst>
        </pc:spChg>
      </pc:sldChg>
      <pc:sldChg chg="addSp delSp modSp mod">
        <pc:chgData name="sai sriram" userId="4b89b1e398a97a9e" providerId="LiveId" clId="{625E9F30-F727-468E-A0EC-EB690C1A1A79}" dt="2023-09-26T17:24:08.296" v="1250" actId="20577"/>
        <pc:sldMkLst>
          <pc:docMk/>
          <pc:sldMk cId="1002193766" sldId="3827"/>
        </pc:sldMkLst>
        <pc:spChg chg="mod">
          <ac:chgData name="sai sriram" userId="4b89b1e398a97a9e" providerId="LiveId" clId="{625E9F30-F727-468E-A0EC-EB690C1A1A79}" dt="2023-09-26T16:55:49.242" v="962" actId="1076"/>
          <ac:spMkLst>
            <pc:docMk/>
            <pc:sldMk cId="1002193766" sldId="3827"/>
            <ac:spMk id="4" creationId="{7B290457-2071-4F7C-9327-CE85A282B4D5}"/>
          </ac:spMkLst>
        </pc:spChg>
        <pc:spChg chg="mod">
          <ac:chgData name="sai sriram" userId="4b89b1e398a97a9e" providerId="LiveId" clId="{625E9F30-F727-468E-A0EC-EB690C1A1A79}" dt="2023-09-26T17:24:08.296" v="1250" actId="20577"/>
          <ac:spMkLst>
            <pc:docMk/>
            <pc:sldMk cId="1002193766" sldId="3827"/>
            <ac:spMk id="5" creationId="{B67B1E24-2840-4BB0-AE5A-2320A01CB80F}"/>
          </ac:spMkLst>
        </pc:spChg>
        <pc:spChg chg="add del mod">
          <ac:chgData name="sai sriram" userId="4b89b1e398a97a9e" providerId="LiveId" clId="{625E9F30-F727-468E-A0EC-EB690C1A1A79}" dt="2023-09-26T15:25:57.617" v="77" actId="478"/>
          <ac:spMkLst>
            <pc:docMk/>
            <pc:sldMk cId="1002193766" sldId="3827"/>
            <ac:spMk id="7" creationId="{FDD5CE7C-F0A4-49EE-B541-8D3F5AE75076}"/>
          </ac:spMkLst>
        </pc:spChg>
        <pc:spChg chg="add del mod">
          <ac:chgData name="sai sriram" userId="4b89b1e398a97a9e" providerId="LiveId" clId="{625E9F30-F727-468E-A0EC-EB690C1A1A79}" dt="2023-09-26T15:26:00.025" v="78" actId="478"/>
          <ac:spMkLst>
            <pc:docMk/>
            <pc:sldMk cId="1002193766" sldId="3827"/>
            <ac:spMk id="9" creationId="{6197FB55-E034-4CC7-8DBF-96BBD5A7219C}"/>
          </ac:spMkLst>
        </pc:spChg>
        <pc:spChg chg="del">
          <ac:chgData name="sai sriram" userId="4b89b1e398a97a9e" providerId="LiveId" clId="{625E9F30-F727-468E-A0EC-EB690C1A1A79}" dt="2023-09-26T15:20:50.228" v="56" actId="478"/>
          <ac:spMkLst>
            <pc:docMk/>
            <pc:sldMk cId="1002193766" sldId="3827"/>
            <ac:spMk id="14" creationId="{A01CAB10-68AF-4904-BD59-D332B297A10F}"/>
          </ac:spMkLst>
        </pc:spChg>
        <pc:spChg chg="del">
          <ac:chgData name="sai sriram" userId="4b89b1e398a97a9e" providerId="LiveId" clId="{625E9F30-F727-468E-A0EC-EB690C1A1A79}" dt="2023-09-26T15:20:54.705" v="57" actId="478"/>
          <ac:spMkLst>
            <pc:docMk/>
            <pc:sldMk cId="1002193766" sldId="3827"/>
            <ac:spMk id="15" creationId="{96B342A5-1683-4650-BB07-B98D8B23C1FC}"/>
          </ac:spMkLst>
        </pc:spChg>
        <pc:picChg chg="add del mod modCrop">
          <ac:chgData name="sai sriram" userId="4b89b1e398a97a9e" providerId="LiveId" clId="{625E9F30-F727-468E-A0EC-EB690C1A1A79}" dt="2023-09-26T15:25:38.446" v="73" actId="931"/>
          <ac:picMkLst>
            <pc:docMk/>
            <pc:sldMk cId="1002193766" sldId="3827"/>
            <ac:picMk id="3" creationId="{576B33CA-D746-4A66-8A9C-5BB2E081222D}"/>
          </ac:picMkLst>
        </pc:picChg>
        <pc:picChg chg="del mod">
          <ac:chgData name="sai sriram" userId="4b89b1e398a97a9e" providerId="LiveId" clId="{625E9F30-F727-468E-A0EC-EB690C1A1A79}" dt="2023-09-26T15:25:55.291" v="76" actId="21"/>
          <ac:picMkLst>
            <pc:docMk/>
            <pc:sldMk cId="1002193766" sldId="3827"/>
            <ac:picMk id="11" creationId="{759DD474-D676-41A6-A2FB-30B2078418A8}"/>
          </ac:picMkLst>
        </pc:picChg>
        <pc:picChg chg="add del mod">
          <ac:chgData name="sai sriram" userId="4b89b1e398a97a9e" providerId="LiveId" clId="{625E9F30-F727-468E-A0EC-EB690C1A1A79}" dt="2023-09-26T15:25:37.033" v="69"/>
          <ac:picMkLst>
            <pc:docMk/>
            <pc:sldMk cId="1002193766" sldId="3827"/>
            <ac:picMk id="12" creationId="{7E4EE081-99EF-411F-A6F1-71C5C43B1BBC}"/>
          </ac:picMkLst>
        </pc:picChg>
        <pc:picChg chg="del mod">
          <ac:chgData name="sai sriram" userId="4b89b1e398a97a9e" providerId="LiveId" clId="{625E9F30-F727-468E-A0EC-EB690C1A1A79}" dt="2023-09-26T15:25:53.249" v="75" actId="21"/>
          <ac:picMkLst>
            <pc:docMk/>
            <pc:sldMk cId="1002193766" sldId="3827"/>
            <ac:picMk id="13" creationId="{D624A4F8-65E3-4A17-A439-FE80714CDE5A}"/>
          </ac:picMkLst>
        </pc:picChg>
        <pc:picChg chg="add mod modCrop">
          <ac:chgData name="sai sriram" userId="4b89b1e398a97a9e" providerId="LiveId" clId="{625E9F30-F727-468E-A0EC-EB690C1A1A79}" dt="2023-09-26T15:27:00.317" v="86" actId="1076"/>
          <ac:picMkLst>
            <pc:docMk/>
            <pc:sldMk cId="1002193766" sldId="3827"/>
            <ac:picMk id="17" creationId="{1C1AFE26-88A8-4211-B675-6FAAB52CB711}"/>
          </ac:picMkLst>
        </pc:picChg>
      </pc:sldChg>
      <pc:sldChg chg="del">
        <pc:chgData name="sai sriram" userId="4b89b1e398a97a9e" providerId="LiveId" clId="{625E9F30-F727-468E-A0EC-EB690C1A1A79}" dt="2023-09-26T15:27:13.119" v="87" actId="47"/>
        <pc:sldMkLst>
          <pc:docMk/>
          <pc:sldMk cId="4283594893" sldId="3828"/>
        </pc:sldMkLst>
      </pc:sldChg>
      <pc:sldChg chg="delSp modSp del mod">
        <pc:chgData name="sai sriram" userId="4b89b1e398a97a9e" providerId="LiveId" clId="{625E9F30-F727-468E-A0EC-EB690C1A1A79}" dt="2023-09-26T16:43:38.663" v="849" actId="2696"/>
        <pc:sldMkLst>
          <pc:docMk/>
          <pc:sldMk cId="1026132043" sldId="3829"/>
        </pc:sldMkLst>
        <pc:spChg chg="mod">
          <ac:chgData name="sai sriram" userId="4b89b1e398a97a9e" providerId="LiveId" clId="{625E9F30-F727-468E-A0EC-EB690C1A1A79}" dt="2023-09-26T16:43:34.435" v="848" actId="20577"/>
          <ac:spMkLst>
            <pc:docMk/>
            <pc:sldMk cId="1026132043" sldId="3829"/>
            <ac:spMk id="8" creationId="{4E808D1D-FE92-499E-982B-315DCF987C64}"/>
          </ac:spMkLst>
        </pc:spChg>
        <pc:spChg chg="mod">
          <ac:chgData name="sai sriram" userId="4b89b1e398a97a9e" providerId="LiveId" clId="{625E9F30-F727-468E-A0EC-EB690C1A1A79}" dt="2023-09-26T16:36:03.828" v="616" actId="20577"/>
          <ac:spMkLst>
            <pc:docMk/>
            <pc:sldMk cId="1026132043" sldId="3829"/>
            <ac:spMk id="9" creationId="{23EE02E7-DD32-447E-A951-9BFA2CED01F5}"/>
          </ac:spMkLst>
        </pc:spChg>
        <pc:spChg chg="del mod">
          <ac:chgData name="sai sriram" userId="4b89b1e398a97a9e" providerId="LiveId" clId="{625E9F30-F727-468E-A0EC-EB690C1A1A79}" dt="2023-09-26T16:35:41.730" v="572" actId="478"/>
          <ac:spMkLst>
            <pc:docMk/>
            <pc:sldMk cId="1026132043" sldId="3829"/>
            <ac:spMk id="17" creationId="{629F4044-902D-4034-8E90-44E0F885EEBD}"/>
          </ac:spMkLst>
        </pc:spChg>
        <pc:spChg chg="del">
          <ac:chgData name="sai sriram" userId="4b89b1e398a97a9e" providerId="LiveId" clId="{625E9F30-F727-468E-A0EC-EB690C1A1A79}" dt="2023-09-26T16:35:32.525" v="569" actId="478"/>
          <ac:spMkLst>
            <pc:docMk/>
            <pc:sldMk cId="1026132043" sldId="3829"/>
            <ac:spMk id="18" creationId="{439BF4B2-6931-43C1-8924-3E02FA60CF60}"/>
          </ac:spMkLst>
        </pc:spChg>
        <pc:spChg chg="del">
          <ac:chgData name="sai sriram" userId="4b89b1e398a97a9e" providerId="LiveId" clId="{625E9F30-F727-468E-A0EC-EB690C1A1A79}" dt="2023-09-26T16:35:38.243" v="570" actId="478"/>
          <ac:spMkLst>
            <pc:docMk/>
            <pc:sldMk cId="1026132043" sldId="3829"/>
            <ac:spMk id="19" creationId="{7728248D-4FCB-429D-AC4B-09580B545802}"/>
          </ac:spMkLst>
        </pc:spChg>
      </pc:sldChg>
      <pc:sldChg chg="del">
        <pc:chgData name="sai sriram" userId="4b89b1e398a97a9e" providerId="LiveId" clId="{625E9F30-F727-468E-A0EC-EB690C1A1A79}" dt="2023-09-26T16:59:11.131" v="967" actId="47"/>
        <pc:sldMkLst>
          <pc:docMk/>
          <pc:sldMk cId="1791535643" sldId="3830"/>
        </pc:sldMkLst>
      </pc:sldChg>
      <pc:sldChg chg="addSp delSp modSp mod">
        <pc:chgData name="sai sriram" userId="4b89b1e398a97a9e" providerId="LiveId" clId="{625E9F30-F727-468E-A0EC-EB690C1A1A79}" dt="2023-09-27T18:03:26.510" v="1738"/>
        <pc:sldMkLst>
          <pc:docMk/>
          <pc:sldMk cId="3942647457" sldId="3831"/>
        </pc:sldMkLst>
        <pc:spChg chg="mod">
          <ac:chgData name="sai sriram" userId="4b89b1e398a97a9e" providerId="LiveId" clId="{625E9F30-F727-468E-A0EC-EB690C1A1A79}" dt="2023-09-27T18:03:11.180" v="1737" actId="1076"/>
          <ac:spMkLst>
            <pc:docMk/>
            <pc:sldMk cId="3942647457" sldId="3831"/>
            <ac:spMk id="2" creationId="{5F916DAA-1ACF-4343-A637-D55C4A5DE05B}"/>
          </ac:spMkLst>
        </pc:spChg>
        <pc:spChg chg="del mod">
          <ac:chgData name="sai sriram" userId="4b89b1e398a97a9e" providerId="LiveId" clId="{625E9F30-F727-468E-A0EC-EB690C1A1A79}" dt="2023-09-26T17:08:41.901" v="1095" actId="478"/>
          <ac:spMkLst>
            <pc:docMk/>
            <pc:sldMk cId="3942647457" sldId="3831"/>
            <ac:spMk id="5" creationId="{3AD06355-A3C6-4680-9456-99EB4CD43474}"/>
          </ac:spMkLst>
        </pc:spChg>
        <pc:spChg chg="del">
          <ac:chgData name="sai sriram" userId="4b89b1e398a97a9e" providerId="LiveId" clId="{625E9F30-F727-468E-A0EC-EB690C1A1A79}" dt="2023-09-26T17:08:45.293" v="1096" actId="478"/>
          <ac:spMkLst>
            <pc:docMk/>
            <pc:sldMk cId="3942647457" sldId="3831"/>
            <ac:spMk id="6" creationId="{31E614C4-AF93-47E4-AAAE-E508A893E74A}"/>
          </ac:spMkLst>
        </pc:spChg>
        <pc:spChg chg="add mod">
          <ac:chgData name="sai sriram" userId="4b89b1e398a97a9e" providerId="LiveId" clId="{625E9F30-F727-468E-A0EC-EB690C1A1A79}" dt="2023-09-27T18:01:55.160" v="1727"/>
          <ac:spMkLst>
            <pc:docMk/>
            <pc:sldMk cId="3942647457" sldId="3831"/>
            <ac:spMk id="6" creationId="{8D045062-AE0F-4EC2-BB25-54120F83FCC0}"/>
          </ac:spMkLst>
        </pc:spChg>
        <pc:spChg chg="del mod">
          <ac:chgData name="sai sriram" userId="4b89b1e398a97a9e" providerId="LiveId" clId="{625E9F30-F727-468E-A0EC-EB690C1A1A79}" dt="2023-09-26T17:08:49.128" v="1098" actId="478"/>
          <ac:spMkLst>
            <pc:docMk/>
            <pc:sldMk cId="3942647457" sldId="3831"/>
            <ac:spMk id="7" creationId="{AB8B6466-CC56-4078-BB0C-7A0D5CB3F0F4}"/>
          </ac:spMkLst>
        </pc:spChg>
        <pc:spChg chg="add mod">
          <ac:chgData name="sai sriram" userId="4b89b1e398a97a9e" providerId="LiveId" clId="{625E9F30-F727-468E-A0EC-EB690C1A1A79}" dt="2023-09-27T18:01:55.160" v="1727"/>
          <ac:spMkLst>
            <pc:docMk/>
            <pc:sldMk cId="3942647457" sldId="3831"/>
            <ac:spMk id="7" creationId="{BD6E134A-2583-41D2-A6D5-CA80ED4109AE}"/>
          </ac:spMkLst>
        </pc:spChg>
        <pc:spChg chg="add mod">
          <ac:chgData name="sai sriram" userId="4b89b1e398a97a9e" providerId="LiveId" clId="{625E9F30-F727-468E-A0EC-EB690C1A1A79}" dt="2023-09-27T18:02:49.784" v="1735"/>
          <ac:spMkLst>
            <pc:docMk/>
            <pc:sldMk cId="3942647457" sldId="3831"/>
            <ac:spMk id="9" creationId="{E01444FC-5B56-489F-BCFB-C73F08B25BCF}"/>
          </ac:spMkLst>
        </pc:spChg>
        <pc:spChg chg="add mod">
          <ac:chgData name="sai sriram" userId="4b89b1e398a97a9e" providerId="LiveId" clId="{625E9F30-F727-468E-A0EC-EB690C1A1A79}" dt="2023-09-27T18:02:49.784" v="1735"/>
          <ac:spMkLst>
            <pc:docMk/>
            <pc:sldMk cId="3942647457" sldId="3831"/>
            <ac:spMk id="10" creationId="{605293E6-0A6A-4BC3-BC03-4B2130957D9E}"/>
          </ac:spMkLst>
        </pc:spChg>
        <pc:grpChg chg="add mod">
          <ac:chgData name="sai sriram" userId="4b89b1e398a97a9e" providerId="LiveId" clId="{625E9F30-F727-468E-A0EC-EB690C1A1A79}" dt="2023-09-27T18:01:55.160" v="1727"/>
          <ac:grpSpMkLst>
            <pc:docMk/>
            <pc:sldMk cId="3942647457" sldId="3831"/>
            <ac:grpSpMk id="5" creationId="{537D6A8C-1956-4D8F-8E8A-83098CDC4277}"/>
          </ac:grpSpMkLst>
        </pc:grpChg>
        <pc:grpChg chg="add mod">
          <ac:chgData name="sai sriram" userId="4b89b1e398a97a9e" providerId="LiveId" clId="{625E9F30-F727-468E-A0EC-EB690C1A1A79}" dt="2023-09-27T18:02:49.784" v="1735"/>
          <ac:grpSpMkLst>
            <pc:docMk/>
            <pc:sldMk cId="3942647457" sldId="3831"/>
            <ac:grpSpMk id="8" creationId="{B839F0DB-CE95-416A-A555-AAC2FEA53499}"/>
          </ac:grpSpMkLst>
        </pc:grpChg>
        <pc:graphicFrameChg chg="mod">
          <ac:chgData name="sai sriram" userId="4b89b1e398a97a9e" providerId="LiveId" clId="{625E9F30-F727-468E-A0EC-EB690C1A1A79}" dt="2023-09-27T18:03:26.510" v="1738"/>
          <ac:graphicFrameMkLst>
            <pc:docMk/>
            <pc:sldMk cId="3942647457" sldId="3831"/>
            <ac:graphicFrameMk id="4" creationId="{E246B7D8-C843-490A-A5BB-04DFA74A3D8D}"/>
          </ac:graphicFrameMkLst>
        </pc:graphicFrameChg>
      </pc:sldChg>
      <pc:sldChg chg="del">
        <pc:chgData name="sai sriram" userId="4b89b1e398a97a9e" providerId="LiveId" clId="{625E9F30-F727-468E-A0EC-EB690C1A1A79}" dt="2023-09-26T17:14:44.730" v="1124" actId="47"/>
        <pc:sldMkLst>
          <pc:docMk/>
          <pc:sldMk cId="543995561" sldId="3832"/>
        </pc:sldMkLst>
      </pc:sldChg>
      <pc:sldChg chg="del">
        <pc:chgData name="sai sriram" userId="4b89b1e398a97a9e" providerId="LiveId" clId="{625E9F30-F727-468E-A0EC-EB690C1A1A79}" dt="2023-09-26T17:19:33.649" v="1191" actId="47"/>
        <pc:sldMkLst>
          <pc:docMk/>
          <pc:sldMk cId="17839761" sldId="3833"/>
        </pc:sldMkLst>
      </pc:sldChg>
      <pc:sldChg chg="delSp modSp mod">
        <pc:chgData name="sai sriram" userId="4b89b1e398a97a9e" providerId="LiveId" clId="{625E9F30-F727-468E-A0EC-EB690C1A1A79}" dt="2023-09-26T17:20:27.028" v="1197" actId="1076"/>
        <pc:sldMkLst>
          <pc:docMk/>
          <pc:sldMk cId="962258905" sldId="3834"/>
        </pc:sldMkLst>
        <pc:spChg chg="mod">
          <ac:chgData name="sai sriram" userId="4b89b1e398a97a9e" providerId="LiveId" clId="{625E9F30-F727-468E-A0EC-EB690C1A1A79}" dt="2023-09-26T17:20:27.028" v="1197" actId="1076"/>
          <ac:spMkLst>
            <pc:docMk/>
            <pc:sldMk cId="962258905" sldId="3834"/>
            <ac:spMk id="3" creationId="{21F0B6E0-1F7C-4E6A-87B1-554ADE739CD1}"/>
          </ac:spMkLst>
        </pc:spChg>
        <pc:spChg chg="del">
          <ac:chgData name="sai sriram" userId="4b89b1e398a97a9e" providerId="LiveId" clId="{625E9F30-F727-468E-A0EC-EB690C1A1A79}" dt="2023-09-26T17:19:44.882" v="1192" actId="478"/>
          <ac:spMkLst>
            <pc:docMk/>
            <pc:sldMk cId="962258905" sldId="3834"/>
            <ac:spMk id="4" creationId="{6F95E0EB-F1F4-436B-A218-93E100A66902}"/>
          </ac:spMkLst>
        </pc:spChg>
        <pc:spChg chg="del">
          <ac:chgData name="sai sriram" userId="4b89b1e398a97a9e" providerId="LiveId" clId="{625E9F30-F727-468E-A0EC-EB690C1A1A79}" dt="2023-09-26T17:19:44.882" v="1192" actId="478"/>
          <ac:spMkLst>
            <pc:docMk/>
            <pc:sldMk cId="962258905" sldId="3834"/>
            <ac:spMk id="5" creationId="{C75D06EF-9416-46F7-8230-B49EE1269F53}"/>
          </ac:spMkLst>
        </pc:spChg>
        <pc:spChg chg="del">
          <ac:chgData name="sai sriram" userId="4b89b1e398a97a9e" providerId="LiveId" clId="{625E9F30-F727-468E-A0EC-EB690C1A1A79}" dt="2023-09-26T17:19:44.882" v="1192" actId="478"/>
          <ac:spMkLst>
            <pc:docMk/>
            <pc:sldMk cId="962258905" sldId="3834"/>
            <ac:spMk id="6" creationId="{7359025F-68D1-4F50-8480-3F981455D4DE}"/>
          </ac:spMkLst>
        </pc:spChg>
      </pc:sldChg>
      <pc:sldChg chg="addSp delSp modSp new mod">
        <pc:chgData name="sai sriram" userId="4b89b1e398a97a9e" providerId="LiveId" clId="{625E9F30-F727-468E-A0EC-EB690C1A1A79}" dt="2023-09-27T18:01:09.523" v="1724" actId="1076"/>
        <pc:sldMkLst>
          <pc:docMk/>
          <pc:sldMk cId="427304643" sldId="3835"/>
        </pc:sldMkLst>
        <pc:spChg chg="mod">
          <ac:chgData name="sai sriram" userId="4b89b1e398a97a9e" providerId="LiveId" clId="{625E9F30-F727-468E-A0EC-EB690C1A1A79}" dt="2023-09-27T17:59:42.644" v="1711" actId="1076"/>
          <ac:spMkLst>
            <pc:docMk/>
            <pc:sldMk cId="427304643" sldId="3835"/>
            <ac:spMk id="2" creationId="{FCC72F65-C7D5-4749-9198-A8638D034162}"/>
          </ac:spMkLst>
        </pc:spChg>
        <pc:spChg chg="mod">
          <ac:chgData name="sai sriram" userId="4b89b1e398a97a9e" providerId="LiveId" clId="{625E9F30-F727-468E-A0EC-EB690C1A1A79}" dt="2023-09-26T16:55:24.486" v="959" actId="2711"/>
          <ac:spMkLst>
            <pc:docMk/>
            <pc:sldMk cId="427304643" sldId="3835"/>
            <ac:spMk id="3" creationId="{5FA03CFD-99F2-4DBB-968A-0CC595D2D4BF}"/>
          </ac:spMkLst>
        </pc:spChg>
        <pc:spChg chg="del mod">
          <ac:chgData name="sai sriram" userId="4b89b1e398a97a9e" providerId="LiveId" clId="{625E9F30-F727-468E-A0EC-EB690C1A1A79}" dt="2023-09-26T17:09:42.962" v="1104" actId="478"/>
          <ac:spMkLst>
            <pc:docMk/>
            <pc:sldMk cId="427304643" sldId="3835"/>
            <ac:spMk id="4" creationId="{0C583D52-4F72-4204-9C4D-23623ED614AD}"/>
          </ac:spMkLst>
        </pc:spChg>
        <pc:spChg chg="del">
          <ac:chgData name="sai sriram" userId="4b89b1e398a97a9e" providerId="LiveId" clId="{625E9F30-F727-468E-A0EC-EB690C1A1A79}" dt="2023-09-26T17:09:42.962" v="1104" actId="478"/>
          <ac:spMkLst>
            <pc:docMk/>
            <pc:sldMk cId="427304643" sldId="3835"/>
            <ac:spMk id="5" creationId="{1362A625-B479-4E36-A59F-BB1E064F1C14}"/>
          </ac:spMkLst>
        </pc:spChg>
        <pc:spChg chg="del">
          <ac:chgData name="sai sriram" userId="4b89b1e398a97a9e" providerId="LiveId" clId="{625E9F30-F727-468E-A0EC-EB690C1A1A79}" dt="2023-09-26T17:09:42.962" v="1104" actId="478"/>
          <ac:spMkLst>
            <pc:docMk/>
            <pc:sldMk cId="427304643" sldId="3835"/>
            <ac:spMk id="6" creationId="{44C96202-DA98-4AA2-8412-82C2BEDDB238}"/>
          </ac:spMkLst>
        </pc:spChg>
        <pc:picChg chg="add del mod">
          <ac:chgData name="sai sriram" userId="4b89b1e398a97a9e" providerId="LiveId" clId="{625E9F30-F727-468E-A0EC-EB690C1A1A79}" dt="2023-09-27T17:59:18.935" v="1704"/>
          <ac:picMkLst>
            <pc:docMk/>
            <pc:sldMk cId="427304643" sldId="3835"/>
            <ac:picMk id="4" creationId="{DD349E54-C97F-44D8-96CC-7ED3F2D9F4C7}"/>
          </ac:picMkLst>
        </pc:picChg>
        <pc:picChg chg="add mod">
          <ac:chgData name="sai sriram" userId="4b89b1e398a97a9e" providerId="LiveId" clId="{625E9F30-F727-468E-A0EC-EB690C1A1A79}" dt="2023-09-27T18:01:09.523" v="1724" actId="1076"/>
          <ac:picMkLst>
            <pc:docMk/>
            <pc:sldMk cId="427304643" sldId="3835"/>
            <ac:picMk id="5" creationId="{939F44C6-30E9-4E4B-84BC-CA0362B70F62}"/>
          </ac:picMkLst>
        </pc:picChg>
      </pc:sldChg>
      <pc:sldChg chg="addSp delSp modSp new mod ord">
        <pc:chgData name="sai sriram" userId="4b89b1e398a97a9e" providerId="LiveId" clId="{625E9F30-F727-468E-A0EC-EB690C1A1A79}" dt="2023-09-27T18:01:00.304" v="1721" actId="1076"/>
        <pc:sldMkLst>
          <pc:docMk/>
          <pc:sldMk cId="4054469681" sldId="3836"/>
        </pc:sldMkLst>
        <pc:spChg chg="mod">
          <ac:chgData name="sai sriram" userId="4b89b1e398a97a9e" providerId="LiveId" clId="{625E9F30-F727-468E-A0EC-EB690C1A1A79}" dt="2023-09-27T18:00:44.475" v="1716" actId="27636"/>
          <ac:spMkLst>
            <pc:docMk/>
            <pc:sldMk cId="4054469681" sldId="3836"/>
            <ac:spMk id="2" creationId="{6D15FB38-7403-46B3-A29A-4AE266EC1EC6}"/>
          </ac:spMkLst>
        </pc:spChg>
        <pc:spChg chg="mod">
          <ac:chgData name="sai sriram" userId="4b89b1e398a97a9e" providerId="LiveId" clId="{625E9F30-F727-468E-A0EC-EB690C1A1A79}" dt="2023-09-26T16:55:02.357" v="957" actId="2711"/>
          <ac:spMkLst>
            <pc:docMk/>
            <pc:sldMk cId="4054469681" sldId="3836"/>
            <ac:spMk id="3" creationId="{1B3F2098-A129-4B67-A34C-0E8D4210A727}"/>
          </ac:spMkLst>
        </pc:spChg>
        <pc:spChg chg="del">
          <ac:chgData name="sai sriram" userId="4b89b1e398a97a9e" providerId="LiveId" clId="{625E9F30-F727-468E-A0EC-EB690C1A1A79}" dt="2023-09-26T17:09:29.437" v="1102" actId="478"/>
          <ac:spMkLst>
            <pc:docMk/>
            <pc:sldMk cId="4054469681" sldId="3836"/>
            <ac:spMk id="4" creationId="{24A96B71-5947-421B-95C7-27C88167C3B3}"/>
          </ac:spMkLst>
        </pc:spChg>
        <pc:spChg chg="del">
          <ac:chgData name="sai sriram" userId="4b89b1e398a97a9e" providerId="LiveId" clId="{625E9F30-F727-468E-A0EC-EB690C1A1A79}" dt="2023-09-26T17:09:29.437" v="1102" actId="478"/>
          <ac:spMkLst>
            <pc:docMk/>
            <pc:sldMk cId="4054469681" sldId="3836"/>
            <ac:spMk id="5" creationId="{FF607319-B001-40C7-993C-3DE903209242}"/>
          </ac:spMkLst>
        </pc:spChg>
        <pc:spChg chg="del">
          <ac:chgData name="sai sriram" userId="4b89b1e398a97a9e" providerId="LiveId" clId="{625E9F30-F727-468E-A0EC-EB690C1A1A79}" dt="2023-09-26T17:09:29.437" v="1102" actId="478"/>
          <ac:spMkLst>
            <pc:docMk/>
            <pc:sldMk cId="4054469681" sldId="3836"/>
            <ac:spMk id="6" creationId="{031C5C00-72FA-4D38-B655-FD3353E9FE06}"/>
          </ac:spMkLst>
        </pc:spChg>
        <pc:picChg chg="add del mod">
          <ac:chgData name="sai sriram" userId="4b89b1e398a97a9e" providerId="LiveId" clId="{625E9F30-F727-468E-A0EC-EB690C1A1A79}" dt="2023-09-27T18:00:36.054" v="1713"/>
          <ac:picMkLst>
            <pc:docMk/>
            <pc:sldMk cId="4054469681" sldId="3836"/>
            <ac:picMk id="4" creationId="{5721D608-0D0C-4C72-8961-7C6F0C634E7E}"/>
          </ac:picMkLst>
        </pc:picChg>
        <pc:picChg chg="add mod">
          <ac:chgData name="sai sriram" userId="4b89b1e398a97a9e" providerId="LiveId" clId="{625E9F30-F727-468E-A0EC-EB690C1A1A79}" dt="2023-09-27T18:01:00.304" v="1721" actId="1076"/>
          <ac:picMkLst>
            <pc:docMk/>
            <pc:sldMk cId="4054469681" sldId="3836"/>
            <ac:picMk id="5" creationId="{1C550878-C26A-4180-A112-B9F100CB752D}"/>
          </ac:picMkLst>
        </pc:picChg>
      </pc:sldChg>
      <pc:sldChg chg="addSp delSp modSp new add del mod">
        <pc:chgData name="sai sriram" userId="4b89b1e398a97a9e" providerId="LiveId" clId="{625E9F30-F727-468E-A0EC-EB690C1A1A79}" dt="2023-09-26T17:09:17.648" v="1101" actId="1076"/>
        <pc:sldMkLst>
          <pc:docMk/>
          <pc:sldMk cId="2449170981" sldId="3837"/>
        </pc:sldMkLst>
        <pc:spChg chg="mod">
          <ac:chgData name="sai sriram" userId="4b89b1e398a97a9e" providerId="LiveId" clId="{625E9F30-F727-468E-A0EC-EB690C1A1A79}" dt="2023-09-26T16:32:59.248" v="555" actId="20577"/>
          <ac:spMkLst>
            <pc:docMk/>
            <pc:sldMk cId="2449170981" sldId="3837"/>
            <ac:spMk id="2" creationId="{2082F0B4-D896-44B2-B207-D64A2EA5B3B6}"/>
          </ac:spMkLst>
        </pc:spChg>
        <pc:spChg chg="del mod">
          <ac:chgData name="sai sriram" userId="4b89b1e398a97a9e" providerId="LiveId" clId="{625E9F30-F727-468E-A0EC-EB690C1A1A79}" dt="2023-09-26T16:33:19.591" v="556" actId="3680"/>
          <ac:spMkLst>
            <pc:docMk/>
            <pc:sldMk cId="2449170981" sldId="3837"/>
            <ac:spMk id="3" creationId="{BAC74186-8C23-4CA2-92A9-6B5C4D550DAD}"/>
          </ac:spMkLst>
        </pc:spChg>
        <pc:spChg chg="del">
          <ac:chgData name="sai sriram" userId="4b89b1e398a97a9e" providerId="LiveId" clId="{625E9F30-F727-468E-A0EC-EB690C1A1A79}" dt="2023-09-26T17:09:11.628" v="1100" actId="478"/>
          <ac:spMkLst>
            <pc:docMk/>
            <pc:sldMk cId="2449170981" sldId="3837"/>
            <ac:spMk id="4" creationId="{E04DBF86-9E9A-48D7-AB4F-C41B681FBF89}"/>
          </ac:spMkLst>
        </pc:spChg>
        <pc:spChg chg="del">
          <ac:chgData name="sai sriram" userId="4b89b1e398a97a9e" providerId="LiveId" clId="{625E9F30-F727-468E-A0EC-EB690C1A1A79}" dt="2023-09-26T17:09:11.628" v="1100" actId="478"/>
          <ac:spMkLst>
            <pc:docMk/>
            <pc:sldMk cId="2449170981" sldId="3837"/>
            <ac:spMk id="5" creationId="{4CF8D806-2281-40C3-8626-5FA2F431DAD7}"/>
          </ac:spMkLst>
        </pc:spChg>
        <pc:spChg chg="del">
          <ac:chgData name="sai sriram" userId="4b89b1e398a97a9e" providerId="LiveId" clId="{625E9F30-F727-468E-A0EC-EB690C1A1A79}" dt="2023-09-26T17:09:11.628" v="1100" actId="478"/>
          <ac:spMkLst>
            <pc:docMk/>
            <pc:sldMk cId="2449170981" sldId="3837"/>
            <ac:spMk id="6" creationId="{ADF33A19-3873-4D22-B494-223DEA6F7076}"/>
          </ac:spMkLst>
        </pc:spChg>
        <pc:graphicFrameChg chg="add mod ord modGraphic">
          <ac:chgData name="sai sriram" userId="4b89b1e398a97a9e" providerId="LiveId" clId="{625E9F30-F727-468E-A0EC-EB690C1A1A79}" dt="2023-09-26T17:09:17.648" v="1101" actId="1076"/>
          <ac:graphicFrameMkLst>
            <pc:docMk/>
            <pc:sldMk cId="2449170981" sldId="3837"/>
            <ac:graphicFrameMk id="7" creationId="{C8E2B4E5-DA0E-4215-B3C0-5EF44AA3DACD}"/>
          </ac:graphicFrameMkLst>
        </pc:graphicFrameChg>
      </pc:sldChg>
      <pc:sldChg chg="modSp new mod">
        <pc:chgData name="sai sriram" userId="4b89b1e398a97a9e" providerId="LiveId" clId="{625E9F30-F727-468E-A0EC-EB690C1A1A79}" dt="2023-09-26T17:08:10.695" v="1093" actId="27636"/>
        <pc:sldMkLst>
          <pc:docMk/>
          <pc:sldMk cId="2953848957" sldId="3838"/>
        </pc:sldMkLst>
        <pc:spChg chg="mod">
          <ac:chgData name="sai sriram" userId="4b89b1e398a97a9e" providerId="LiveId" clId="{625E9F30-F727-468E-A0EC-EB690C1A1A79}" dt="2023-09-26T16:44:29.780" v="881" actId="1076"/>
          <ac:spMkLst>
            <pc:docMk/>
            <pc:sldMk cId="2953848957" sldId="3838"/>
            <ac:spMk id="2" creationId="{57FBBBFC-5E25-41AD-B518-266A6C501D29}"/>
          </ac:spMkLst>
        </pc:spChg>
        <pc:spChg chg="mod">
          <ac:chgData name="sai sriram" userId="4b89b1e398a97a9e" providerId="LiveId" clId="{625E9F30-F727-468E-A0EC-EB690C1A1A79}" dt="2023-09-26T17:08:10.695" v="1093" actId="27636"/>
          <ac:spMkLst>
            <pc:docMk/>
            <pc:sldMk cId="2953848957" sldId="3838"/>
            <ac:spMk id="3" creationId="{FAB226DE-71E6-46A2-9973-5321A2A695BB}"/>
          </ac:spMkLst>
        </pc:spChg>
      </pc:sldChg>
      <pc:sldChg chg="new del">
        <pc:chgData name="sai sriram" userId="4b89b1e398a97a9e" providerId="LiveId" clId="{625E9F30-F727-468E-A0EC-EB690C1A1A79}" dt="2023-09-26T16:35:20.965" v="568" actId="47"/>
        <pc:sldMkLst>
          <pc:docMk/>
          <pc:sldMk cId="3972103728" sldId="3838"/>
        </pc:sldMkLst>
      </pc:sldChg>
      <pc:sldChg chg="modSp new mod ord">
        <pc:chgData name="sai sriram" userId="4b89b1e398a97a9e" providerId="LiveId" clId="{625E9F30-F727-468E-A0EC-EB690C1A1A79}" dt="2023-09-26T16:54:50.349" v="956" actId="2711"/>
        <pc:sldMkLst>
          <pc:docMk/>
          <pc:sldMk cId="3746294280" sldId="3839"/>
        </pc:sldMkLst>
        <pc:spChg chg="mod">
          <ac:chgData name="sai sriram" userId="4b89b1e398a97a9e" providerId="LiveId" clId="{625E9F30-F727-468E-A0EC-EB690C1A1A79}" dt="2023-09-26T16:53:22.998" v="939" actId="1076"/>
          <ac:spMkLst>
            <pc:docMk/>
            <pc:sldMk cId="3746294280" sldId="3839"/>
            <ac:spMk id="2" creationId="{D3845818-0D23-49C2-9EE8-A7F317A513E3}"/>
          </ac:spMkLst>
        </pc:spChg>
        <pc:spChg chg="mod">
          <ac:chgData name="sai sriram" userId="4b89b1e398a97a9e" providerId="LiveId" clId="{625E9F30-F727-468E-A0EC-EB690C1A1A79}" dt="2023-09-26T16:54:50.349" v="956" actId="2711"/>
          <ac:spMkLst>
            <pc:docMk/>
            <pc:sldMk cId="3746294280" sldId="3839"/>
            <ac:spMk id="3" creationId="{9861861E-D88D-4C01-83F0-9791AE3D9414}"/>
          </ac:spMkLst>
        </pc:spChg>
      </pc:sldChg>
      <pc:sldChg chg="delSp modSp new mod">
        <pc:chgData name="sai sriram" userId="4b89b1e398a97a9e" providerId="LiveId" clId="{625E9F30-F727-468E-A0EC-EB690C1A1A79}" dt="2023-09-26T17:09:00.972" v="1099" actId="478"/>
        <pc:sldMkLst>
          <pc:docMk/>
          <pc:sldMk cId="4010060297" sldId="3840"/>
        </pc:sldMkLst>
        <pc:spChg chg="mod">
          <ac:chgData name="sai sriram" userId="4b89b1e398a97a9e" providerId="LiveId" clId="{625E9F30-F727-468E-A0EC-EB690C1A1A79}" dt="2023-09-26T17:05:59.928" v="1071" actId="14100"/>
          <ac:spMkLst>
            <pc:docMk/>
            <pc:sldMk cId="4010060297" sldId="3840"/>
            <ac:spMk id="2" creationId="{2A28A6C7-843A-462A-8DC5-42707868A9D1}"/>
          </ac:spMkLst>
        </pc:spChg>
        <pc:spChg chg="mod">
          <ac:chgData name="sai sriram" userId="4b89b1e398a97a9e" providerId="LiveId" clId="{625E9F30-F727-468E-A0EC-EB690C1A1A79}" dt="2023-09-26T17:07:53.140" v="1091" actId="123"/>
          <ac:spMkLst>
            <pc:docMk/>
            <pc:sldMk cId="4010060297" sldId="3840"/>
            <ac:spMk id="3" creationId="{3E76A3CB-65EF-42D9-AC7B-D7B7A7680D2D}"/>
          </ac:spMkLst>
        </pc:spChg>
        <pc:spChg chg="del">
          <ac:chgData name="sai sriram" userId="4b89b1e398a97a9e" providerId="LiveId" clId="{625E9F30-F727-468E-A0EC-EB690C1A1A79}" dt="2023-09-26T17:09:00.972" v="1099" actId="478"/>
          <ac:spMkLst>
            <pc:docMk/>
            <pc:sldMk cId="4010060297" sldId="3840"/>
            <ac:spMk id="4" creationId="{B3F5A794-8C91-47C2-9D71-AD5CF3BCD354}"/>
          </ac:spMkLst>
        </pc:spChg>
        <pc:spChg chg="del">
          <ac:chgData name="sai sriram" userId="4b89b1e398a97a9e" providerId="LiveId" clId="{625E9F30-F727-468E-A0EC-EB690C1A1A79}" dt="2023-09-26T17:09:00.972" v="1099" actId="478"/>
          <ac:spMkLst>
            <pc:docMk/>
            <pc:sldMk cId="4010060297" sldId="3840"/>
            <ac:spMk id="5" creationId="{B05DC9FD-5ADF-4B95-9CF1-817D41FD6720}"/>
          </ac:spMkLst>
        </pc:spChg>
        <pc:spChg chg="del">
          <ac:chgData name="sai sriram" userId="4b89b1e398a97a9e" providerId="LiveId" clId="{625E9F30-F727-468E-A0EC-EB690C1A1A79}" dt="2023-09-26T17:09:00.972" v="1099" actId="478"/>
          <ac:spMkLst>
            <pc:docMk/>
            <pc:sldMk cId="4010060297" sldId="3840"/>
            <ac:spMk id="6" creationId="{4D44A4FB-3106-43CB-B502-6C9E1F083290}"/>
          </ac:spMkLst>
        </pc:spChg>
      </pc:sldChg>
      <pc:sldChg chg="addSp delSp modSp new mod">
        <pc:chgData name="sai sriram" userId="4b89b1e398a97a9e" providerId="LiveId" clId="{625E9F30-F727-468E-A0EC-EB690C1A1A79}" dt="2023-09-27T17:31:00.127" v="1325" actId="478"/>
        <pc:sldMkLst>
          <pc:docMk/>
          <pc:sldMk cId="486065010" sldId="3841"/>
        </pc:sldMkLst>
        <pc:spChg chg="mod">
          <ac:chgData name="sai sriram" userId="4b89b1e398a97a9e" providerId="LiveId" clId="{625E9F30-F727-468E-A0EC-EB690C1A1A79}" dt="2023-09-26T17:14:21.527" v="1121" actId="20577"/>
          <ac:spMkLst>
            <pc:docMk/>
            <pc:sldMk cId="486065010" sldId="3841"/>
            <ac:spMk id="2" creationId="{37962679-A424-4AC1-AC92-D1A32FC4E0A3}"/>
          </ac:spMkLst>
        </pc:spChg>
        <pc:spChg chg="del">
          <ac:chgData name="sai sriram" userId="4b89b1e398a97a9e" providerId="LiveId" clId="{625E9F30-F727-468E-A0EC-EB690C1A1A79}" dt="2023-09-26T17:14:23.270" v="1122" actId="22"/>
          <ac:spMkLst>
            <pc:docMk/>
            <pc:sldMk cId="486065010" sldId="3841"/>
            <ac:spMk id="3" creationId="{34BA6FF6-B0B4-4DF3-8462-68630CA127FC}"/>
          </ac:spMkLst>
        </pc:spChg>
        <pc:spChg chg="del">
          <ac:chgData name="sai sriram" userId="4b89b1e398a97a9e" providerId="LiveId" clId="{625E9F30-F727-468E-A0EC-EB690C1A1A79}" dt="2023-09-27T17:30:54.659" v="1323" actId="478"/>
          <ac:spMkLst>
            <pc:docMk/>
            <pc:sldMk cId="486065010" sldId="3841"/>
            <ac:spMk id="4" creationId="{84185F0A-F4CD-489F-9E5B-AA88B6AB6F0D}"/>
          </ac:spMkLst>
        </pc:spChg>
        <pc:spChg chg="del">
          <ac:chgData name="sai sriram" userId="4b89b1e398a97a9e" providerId="LiveId" clId="{625E9F30-F727-468E-A0EC-EB690C1A1A79}" dt="2023-09-27T17:30:57.796" v="1324" actId="478"/>
          <ac:spMkLst>
            <pc:docMk/>
            <pc:sldMk cId="486065010" sldId="3841"/>
            <ac:spMk id="5" creationId="{16636D87-917C-4DF2-AA26-061F5AABA2DF}"/>
          </ac:spMkLst>
        </pc:spChg>
        <pc:spChg chg="del">
          <ac:chgData name="sai sriram" userId="4b89b1e398a97a9e" providerId="LiveId" clId="{625E9F30-F727-468E-A0EC-EB690C1A1A79}" dt="2023-09-27T17:31:00.127" v="1325" actId="478"/>
          <ac:spMkLst>
            <pc:docMk/>
            <pc:sldMk cId="486065010" sldId="3841"/>
            <ac:spMk id="6" creationId="{8F6754E6-97D8-4AAB-B502-AEF23FA37E79}"/>
          </ac:spMkLst>
        </pc:spChg>
        <pc:picChg chg="add mod ord">
          <ac:chgData name="sai sriram" userId="4b89b1e398a97a9e" providerId="LiveId" clId="{625E9F30-F727-468E-A0EC-EB690C1A1A79}" dt="2023-09-26T17:14:23.270" v="1122" actId="22"/>
          <ac:picMkLst>
            <pc:docMk/>
            <pc:sldMk cId="486065010" sldId="3841"/>
            <ac:picMk id="8" creationId="{1AFBFAFB-CCFB-4C35-BD76-C0C8AF15D2B5}"/>
          </ac:picMkLst>
        </pc:picChg>
      </pc:sldChg>
      <pc:sldChg chg="modSp new del mod">
        <pc:chgData name="sai sriram" userId="4b89b1e398a97a9e" providerId="LiveId" clId="{625E9F30-F727-468E-A0EC-EB690C1A1A79}" dt="2023-09-26T17:13:59.043" v="1111" actId="47"/>
        <pc:sldMkLst>
          <pc:docMk/>
          <pc:sldMk cId="3359090843" sldId="3841"/>
        </pc:sldMkLst>
        <pc:spChg chg="mod">
          <ac:chgData name="sai sriram" userId="4b89b1e398a97a9e" providerId="LiveId" clId="{625E9F30-F727-468E-A0EC-EB690C1A1A79}" dt="2023-09-26T17:13:56.592" v="1110" actId="20577"/>
          <ac:spMkLst>
            <pc:docMk/>
            <pc:sldMk cId="3359090843" sldId="3841"/>
            <ac:spMk id="2" creationId="{FAA2CC1C-27E9-4856-B244-65AC80F712CD}"/>
          </ac:spMkLst>
        </pc:spChg>
      </pc:sldChg>
      <pc:sldChg chg="modSp new del mod">
        <pc:chgData name="sai sriram" userId="4b89b1e398a97a9e" providerId="LiveId" clId="{625E9F30-F727-468E-A0EC-EB690C1A1A79}" dt="2023-09-26T17:17:12.404" v="1154" actId="680"/>
        <pc:sldMkLst>
          <pc:docMk/>
          <pc:sldMk cId="175193741" sldId="3842"/>
        </pc:sldMkLst>
        <pc:spChg chg="mod">
          <ac:chgData name="sai sriram" userId="4b89b1e398a97a9e" providerId="LiveId" clId="{625E9F30-F727-468E-A0EC-EB690C1A1A79}" dt="2023-09-26T17:17:12.011" v="1153" actId="20577"/>
          <ac:spMkLst>
            <pc:docMk/>
            <pc:sldMk cId="175193741" sldId="3842"/>
            <ac:spMk id="2" creationId="{673AD741-2645-4327-9FB7-358F7C5A76B4}"/>
          </ac:spMkLst>
        </pc:spChg>
        <pc:spChg chg="mod">
          <ac:chgData name="sai sriram" userId="4b89b1e398a97a9e" providerId="LiveId" clId="{625E9F30-F727-468E-A0EC-EB690C1A1A79}" dt="2023-09-26T17:17:11.524" v="1151"/>
          <ac:spMkLst>
            <pc:docMk/>
            <pc:sldMk cId="175193741" sldId="3842"/>
            <ac:spMk id="3" creationId="{178CF6CC-E7EE-44C4-8196-EC3BEF2A5922}"/>
          </ac:spMkLst>
        </pc:spChg>
      </pc:sldChg>
      <pc:sldChg chg="delSp modSp new mod">
        <pc:chgData name="sai sriram" userId="4b89b1e398a97a9e" providerId="LiveId" clId="{625E9F30-F727-468E-A0EC-EB690C1A1A79}" dt="2023-09-26T17:18:54.165" v="1190" actId="20577"/>
        <pc:sldMkLst>
          <pc:docMk/>
          <pc:sldMk cId="1607686660" sldId="3842"/>
        </pc:sldMkLst>
        <pc:spChg chg="mod">
          <ac:chgData name="sai sriram" userId="4b89b1e398a97a9e" providerId="LiveId" clId="{625E9F30-F727-468E-A0EC-EB690C1A1A79}" dt="2023-09-26T17:17:33.418" v="1167" actId="5793"/>
          <ac:spMkLst>
            <pc:docMk/>
            <pc:sldMk cId="1607686660" sldId="3842"/>
            <ac:spMk id="2" creationId="{93A6F90D-B800-4BAD-A09E-3755539A38E7}"/>
          </ac:spMkLst>
        </pc:spChg>
        <pc:spChg chg="del">
          <ac:chgData name="sai sriram" userId="4b89b1e398a97a9e" providerId="LiveId" clId="{625E9F30-F727-468E-A0EC-EB690C1A1A79}" dt="2023-09-26T17:18:03.559" v="1172" actId="478"/>
          <ac:spMkLst>
            <pc:docMk/>
            <pc:sldMk cId="1607686660" sldId="3842"/>
            <ac:spMk id="3" creationId="{762DE0EF-9918-4710-8EEE-D0682D94E610}"/>
          </ac:spMkLst>
        </pc:spChg>
        <pc:spChg chg="del">
          <ac:chgData name="sai sriram" userId="4b89b1e398a97a9e" providerId="LiveId" clId="{625E9F30-F727-468E-A0EC-EB690C1A1A79}" dt="2023-09-26T17:18:03.559" v="1172" actId="478"/>
          <ac:spMkLst>
            <pc:docMk/>
            <pc:sldMk cId="1607686660" sldId="3842"/>
            <ac:spMk id="4" creationId="{A37552F6-D889-4DB1-8607-DC7A76074EAE}"/>
          </ac:spMkLst>
        </pc:spChg>
        <pc:spChg chg="del">
          <ac:chgData name="sai sriram" userId="4b89b1e398a97a9e" providerId="LiveId" clId="{625E9F30-F727-468E-A0EC-EB690C1A1A79}" dt="2023-09-26T17:18:03.559" v="1172" actId="478"/>
          <ac:spMkLst>
            <pc:docMk/>
            <pc:sldMk cId="1607686660" sldId="3842"/>
            <ac:spMk id="5" creationId="{371480F9-32CE-4730-85D2-7B0FCDEF88A4}"/>
          </ac:spMkLst>
        </pc:spChg>
        <pc:spChg chg="mod">
          <ac:chgData name="sai sriram" userId="4b89b1e398a97a9e" providerId="LiveId" clId="{625E9F30-F727-468E-A0EC-EB690C1A1A79}" dt="2023-09-26T17:18:54.165" v="1190" actId="20577"/>
          <ac:spMkLst>
            <pc:docMk/>
            <pc:sldMk cId="1607686660" sldId="3842"/>
            <ac:spMk id="6" creationId="{6FB43626-EF2E-4103-843B-0C9D603E71A6}"/>
          </ac:spMkLst>
        </pc:spChg>
      </pc:sldChg>
      <pc:sldChg chg="addSp delSp modSp new mod">
        <pc:chgData name="sai sriram" userId="4b89b1e398a97a9e" providerId="LiveId" clId="{625E9F30-F727-468E-A0EC-EB690C1A1A79}" dt="2023-09-27T17:57:53.196" v="1702" actId="1076"/>
        <pc:sldMkLst>
          <pc:docMk/>
          <pc:sldMk cId="952989440" sldId="3843"/>
        </pc:sldMkLst>
        <pc:spChg chg="mod">
          <ac:chgData name="sai sriram" userId="4b89b1e398a97a9e" providerId="LiveId" clId="{625E9F30-F727-468E-A0EC-EB690C1A1A79}" dt="2023-09-27T17:32:41.225" v="1351" actId="14100"/>
          <ac:spMkLst>
            <pc:docMk/>
            <pc:sldMk cId="952989440" sldId="3843"/>
            <ac:spMk id="2" creationId="{8E76DDAE-E48C-44CE-BD79-7106B83E8265}"/>
          </ac:spMkLst>
        </pc:spChg>
        <pc:spChg chg="del">
          <ac:chgData name="sai sriram" userId="4b89b1e398a97a9e" providerId="LiveId" clId="{625E9F30-F727-468E-A0EC-EB690C1A1A79}" dt="2023-09-27T17:25:46.252" v="1270" actId="478"/>
          <ac:spMkLst>
            <pc:docMk/>
            <pc:sldMk cId="952989440" sldId="3843"/>
            <ac:spMk id="3" creationId="{52113A7C-FF9D-4B7F-BBC5-C33E8953DE1C}"/>
          </ac:spMkLst>
        </pc:spChg>
        <pc:spChg chg="del">
          <ac:chgData name="sai sriram" userId="4b89b1e398a97a9e" providerId="LiveId" clId="{625E9F30-F727-468E-A0EC-EB690C1A1A79}" dt="2023-09-27T17:26:00.676" v="1272" actId="478"/>
          <ac:spMkLst>
            <pc:docMk/>
            <pc:sldMk cId="952989440" sldId="3843"/>
            <ac:spMk id="4" creationId="{F3E3E213-CEE0-4D96-A9E8-F0A2CB1B7FB8}"/>
          </ac:spMkLst>
        </pc:spChg>
        <pc:spChg chg="del">
          <ac:chgData name="sai sriram" userId="4b89b1e398a97a9e" providerId="LiveId" clId="{625E9F30-F727-468E-A0EC-EB690C1A1A79}" dt="2023-09-27T17:25:55.707" v="1271" actId="478"/>
          <ac:spMkLst>
            <pc:docMk/>
            <pc:sldMk cId="952989440" sldId="3843"/>
            <ac:spMk id="5" creationId="{8D9DFB32-1555-4FBF-8E17-741C7955937F}"/>
          </ac:spMkLst>
        </pc:spChg>
        <pc:spChg chg="del">
          <ac:chgData name="sai sriram" userId="4b89b1e398a97a9e" providerId="LiveId" clId="{625E9F30-F727-468E-A0EC-EB690C1A1A79}" dt="2023-09-27T17:26:04.056" v="1273" actId="478"/>
          <ac:spMkLst>
            <pc:docMk/>
            <pc:sldMk cId="952989440" sldId="3843"/>
            <ac:spMk id="6" creationId="{38653B58-BB73-4FF7-AFC7-CB18D2FA73F4}"/>
          </ac:spMkLst>
        </pc:spChg>
        <pc:spChg chg="mod">
          <ac:chgData name="sai sriram" userId="4b89b1e398a97a9e" providerId="LiveId" clId="{625E9F30-F727-468E-A0EC-EB690C1A1A79}" dt="2023-09-27T17:25:33.724" v="1268"/>
          <ac:spMkLst>
            <pc:docMk/>
            <pc:sldMk cId="952989440" sldId="3843"/>
            <ac:spMk id="8" creationId="{F53D8B8C-C8B0-413C-8DAA-9DE651D73E54}"/>
          </ac:spMkLst>
        </pc:spChg>
        <pc:spChg chg="mod">
          <ac:chgData name="sai sriram" userId="4b89b1e398a97a9e" providerId="LiveId" clId="{625E9F30-F727-468E-A0EC-EB690C1A1A79}" dt="2023-09-27T17:25:33.724" v="1268"/>
          <ac:spMkLst>
            <pc:docMk/>
            <pc:sldMk cId="952989440" sldId="3843"/>
            <ac:spMk id="10" creationId="{5C5AC028-B871-4AA4-BF3C-DB381B7895D0}"/>
          </ac:spMkLst>
        </pc:spChg>
        <pc:spChg chg="mod">
          <ac:chgData name="sai sriram" userId="4b89b1e398a97a9e" providerId="LiveId" clId="{625E9F30-F727-468E-A0EC-EB690C1A1A79}" dt="2023-09-27T17:25:33.724" v="1268"/>
          <ac:spMkLst>
            <pc:docMk/>
            <pc:sldMk cId="952989440" sldId="3843"/>
            <ac:spMk id="11" creationId="{AEF4E46F-5C57-4894-BFFC-F180AC4E82D8}"/>
          </ac:spMkLst>
        </pc:spChg>
        <pc:spChg chg="mod">
          <ac:chgData name="sai sriram" userId="4b89b1e398a97a9e" providerId="LiveId" clId="{625E9F30-F727-468E-A0EC-EB690C1A1A79}" dt="2023-09-27T17:25:33.724" v="1268"/>
          <ac:spMkLst>
            <pc:docMk/>
            <pc:sldMk cId="952989440" sldId="3843"/>
            <ac:spMk id="12" creationId="{0982FC32-88C3-4DFC-A558-24359A1DA2E6}"/>
          </ac:spMkLst>
        </pc:spChg>
        <pc:spChg chg="mod">
          <ac:chgData name="sai sriram" userId="4b89b1e398a97a9e" providerId="LiveId" clId="{625E9F30-F727-468E-A0EC-EB690C1A1A79}" dt="2023-09-27T17:25:33.724" v="1268"/>
          <ac:spMkLst>
            <pc:docMk/>
            <pc:sldMk cId="952989440" sldId="3843"/>
            <ac:spMk id="14" creationId="{6B5978FF-9821-4BB5-B54C-C0515A4FAE40}"/>
          </ac:spMkLst>
        </pc:spChg>
        <pc:spChg chg="mod">
          <ac:chgData name="sai sriram" userId="4b89b1e398a97a9e" providerId="LiveId" clId="{625E9F30-F727-468E-A0EC-EB690C1A1A79}" dt="2023-09-27T17:25:33.724" v="1268"/>
          <ac:spMkLst>
            <pc:docMk/>
            <pc:sldMk cId="952989440" sldId="3843"/>
            <ac:spMk id="15" creationId="{216AFF07-86BA-409A-812B-50B65BAFEE71}"/>
          </ac:spMkLst>
        </pc:spChg>
        <pc:spChg chg="mod">
          <ac:chgData name="sai sriram" userId="4b89b1e398a97a9e" providerId="LiveId" clId="{625E9F30-F727-468E-A0EC-EB690C1A1A79}" dt="2023-09-27T17:25:33.724" v="1268"/>
          <ac:spMkLst>
            <pc:docMk/>
            <pc:sldMk cId="952989440" sldId="3843"/>
            <ac:spMk id="18" creationId="{49CFC7DD-9B47-4C19-8860-B545AB0A1494}"/>
          </ac:spMkLst>
        </pc:spChg>
        <pc:spChg chg="mod">
          <ac:chgData name="sai sriram" userId="4b89b1e398a97a9e" providerId="LiveId" clId="{625E9F30-F727-468E-A0EC-EB690C1A1A79}" dt="2023-09-27T17:25:33.724" v="1268"/>
          <ac:spMkLst>
            <pc:docMk/>
            <pc:sldMk cId="952989440" sldId="3843"/>
            <ac:spMk id="19" creationId="{FB635428-FD64-4F12-8AE7-71713059CAC1}"/>
          </ac:spMkLst>
        </pc:spChg>
        <pc:spChg chg="mod">
          <ac:chgData name="sai sriram" userId="4b89b1e398a97a9e" providerId="LiveId" clId="{625E9F30-F727-468E-A0EC-EB690C1A1A79}" dt="2023-09-27T17:25:33.724" v="1268"/>
          <ac:spMkLst>
            <pc:docMk/>
            <pc:sldMk cId="952989440" sldId="3843"/>
            <ac:spMk id="22" creationId="{92062196-92D7-4367-822C-F65FF88225A9}"/>
          </ac:spMkLst>
        </pc:spChg>
        <pc:spChg chg="mod">
          <ac:chgData name="sai sriram" userId="4b89b1e398a97a9e" providerId="LiveId" clId="{625E9F30-F727-468E-A0EC-EB690C1A1A79}" dt="2023-09-27T17:25:33.724" v="1268"/>
          <ac:spMkLst>
            <pc:docMk/>
            <pc:sldMk cId="952989440" sldId="3843"/>
            <ac:spMk id="25" creationId="{DEB3BF20-85EF-484D-BE6E-0EE74B693E64}"/>
          </ac:spMkLst>
        </pc:spChg>
        <pc:spChg chg="mod">
          <ac:chgData name="sai sriram" userId="4b89b1e398a97a9e" providerId="LiveId" clId="{625E9F30-F727-468E-A0EC-EB690C1A1A79}" dt="2023-09-27T17:25:33.724" v="1268"/>
          <ac:spMkLst>
            <pc:docMk/>
            <pc:sldMk cId="952989440" sldId="3843"/>
            <ac:spMk id="26" creationId="{C615D899-DF71-4F53-9988-F1BC109FAC69}"/>
          </ac:spMkLst>
        </pc:spChg>
        <pc:spChg chg="mod">
          <ac:chgData name="sai sriram" userId="4b89b1e398a97a9e" providerId="LiveId" clId="{625E9F30-F727-468E-A0EC-EB690C1A1A79}" dt="2023-09-27T17:25:33.724" v="1268"/>
          <ac:spMkLst>
            <pc:docMk/>
            <pc:sldMk cId="952989440" sldId="3843"/>
            <ac:spMk id="27" creationId="{5F1A3ACE-4A7D-4E1C-BF02-E688113924F7}"/>
          </ac:spMkLst>
        </pc:spChg>
        <pc:spChg chg="mod">
          <ac:chgData name="sai sriram" userId="4b89b1e398a97a9e" providerId="LiveId" clId="{625E9F30-F727-468E-A0EC-EB690C1A1A79}" dt="2023-09-27T17:25:33.724" v="1268"/>
          <ac:spMkLst>
            <pc:docMk/>
            <pc:sldMk cId="952989440" sldId="3843"/>
            <ac:spMk id="28" creationId="{74077B1A-56A3-41D0-9E11-5472B6FB5BC7}"/>
          </ac:spMkLst>
        </pc:spChg>
        <pc:spChg chg="mod">
          <ac:chgData name="sai sriram" userId="4b89b1e398a97a9e" providerId="LiveId" clId="{625E9F30-F727-468E-A0EC-EB690C1A1A79}" dt="2023-09-27T17:25:33.724" v="1268"/>
          <ac:spMkLst>
            <pc:docMk/>
            <pc:sldMk cId="952989440" sldId="3843"/>
            <ac:spMk id="29" creationId="{ECC563E6-056A-4B23-A861-FF298E9AE61B}"/>
          </ac:spMkLst>
        </pc:spChg>
        <pc:spChg chg="mod">
          <ac:chgData name="sai sriram" userId="4b89b1e398a97a9e" providerId="LiveId" clId="{625E9F30-F727-468E-A0EC-EB690C1A1A79}" dt="2023-09-27T17:25:33.724" v="1268"/>
          <ac:spMkLst>
            <pc:docMk/>
            <pc:sldMk cId="952989440" sldId="3843"/>
            <ac:spMk id="30" creationId="{97623E7E-CA5A-480A-9516-108CF4FA33E0}"/>
          </ac:spMkLst>
        </pc:spChg>
        <pc:spChg chg="mod">
          <ac:chgData name="sai sriram" userId="4b89b1e398a97a9e" providerId="LiveId" clId="{625E9F30-F727-468E-A0EC-EB690C1A1A79}" dt="2023-09-27T17:25:33.724" v="1268"/>
          <ac:spMkLst>
            <pc:docMk/>
            <pc:sldMk cId="952989440" sldId="3843"/>
            <ac:spMk id="31" creationId="{95D16372-92EA-414B-913E-31014BA05A85}"/>
          </ac:spMkLst>
        </pc:spChg>
        <pc:spChg chg="mod">
          <ac:chgData name="sai sriram" userId="4b89b1e398a97a9e" providerId="LiveId" clId="{625E9F30-F727-468E-A0EC-EB690C1A1A79}" dt="2023-09-27T17:25:33.724" v="1268"/>
          <ac:spMkLst>
            <pc:docMk/>
            <pc:sldMk cId="952989440" sldId="3843"/>
            <ac:spMk id="32" creationId="{72BF63B1-EA1B-4916-AFEF-E6998956AF76}"/>
          </ac:spMkLst>
        </pc:spChg>
        <pc:spChg chg="mod">
          <ac:chgData name="sai sriram" userId="4b89b1e398a97a9e" providerId="LiveId" clId="{625E9F30-F727-468E-A0EC-EB690C1A1A79}" dt="2023-09-27T17:25:33.724" v="1268"/>
          <ac:spMkLst>
            <pc:docMk/>
            <pc:sldMk cId="952989440" sldId="3843"/>
            <ac:spMk id="33" creationId="{9B152C43-D226-48BF-BDE0-CD89D1C3CA1B}"/>
          </ac:spMkLst>
        </pc:spChg>
        <pc:grpChg chg="add mod">
          <ac:chgData name="sai sriram" userId="4b89b1e398a97a9e" providerId="LiveId" clId="{625E9F30-F727-468E-A0EC-EB690C1A1A79}" dt="2023-09-27T17:57:53.196" v="1702" actId="1076"/>
          <ac:grpSpMkLst>
            <pc:docMk/>
            <pc:sldMk cId="952989440" sldId="3843"/>
            <ac:grpSpMk id="7" creationId="{5DAD578E-DA98-4604-B505-D4E68424886C}"/>
          </ac:grpSpMkLst>
        </pc:grpChg>
        <pc:picChg chg="mod">
          <ac:chgData name="sai sriram" userId="4b89b1e398a97a9e" providerId="LiveId" clId="{625E9F30-F727-468E-A0EC-EB690C1A1A79}" dt="2023-09-27T17:25:33.724" v="1268"/>
          <ac:picMkLst>
            <pc:docMk/>
            <pc:sldMk cId="952989440" sldId="3843"/>
            <ac:picMk id="9" creationId="{BB088FFC-717D-4790-82AF-AEA8AB0A5BF6}"/>
          </ac:picMkLst>
        </pc:picChg>
        <pc:picChg chg="mod">
          <ac:chgData name="sai sriram" userId="4b89b1e398a97a9e" providerId="LiveId" clId="{625E9F30-F727-468E-A0EC-EB690C1A1A79}" dt="2023-09-27T17:25:33.724" v="1268"/>
          <ac:picMkLst>
            <pc:docMk/>
            <pc:sldMk cId="952989440" sldId="3843"/>
            <ac:picMk id="13" creationId="{E95A2AFD-5645-463F-A37D-55BF12C96A71}"/>
          </ac:picMkLst>
        </pc:picChg>
        <pc:cxnChg chg="mod">
          <ac:chgData name="sai sriram" userId="4b89b1e398a97a9e" providerId="LiveId" clId="{625E9F30-F727-468E-A0EC-EB690C1A1A79}" dt="2023-09-27T17:25:33.724" v="1268"/>
          <ac:cxnSpMkLst>
            <pc:docMk/>
            <pc:sldMk cId="952989440" sldId="3843"/>
            <ac:cxnSpMk id="16" creationId="{ADCD8C40-A805-4C0D-BF29-706C99A063FB}"/>
          </ac:cxnSpMkLst>
        </pc:cxnChg>
        <pc:cxnChg chg="mod">
          <ac:chgData name="sai sriram" userId="4b89b1e398a97a9e" providerId="LiveId" clId="{625E9F30-F727-468E-A0EC-EB690C1A1A79}" dt="2023-09-27T17:25:33.724" v="1268"/>
          <ac:cxnSpMkLst>
            <pc:docMk/>
            <pc:sldMk cId="952989440" sldId="3843"/>
            <ac:cxnSpMk id="17" creationId="{43DE4084-696C-4F83-82C5-0220F4F24F12}"/>
          </ac:cxnSpMkLst>
        </pc:cxnChg>
        <pc:cxnChg chg="mod">
          <ac:chgData name="sai sriram" userId="4b89b1e398a97a9e" providerId="LiveId" clId="{625E9F30-F727-468E-A0EC-EB690C1A1A79}" dt="2023-09-27T17:25:33.724" v="1268"/>
          <ac:cxnSpMkLst>
            <pc:docMk/>
            <pc:sldMk cId="952989440" sldId="3843"/>
            <ac:cxnSpMk id="20" creationId="{9215F8F4-36F1-4290-B60D-2700ED795FAD}"/>
          </ac:cxnSpMkLst>
        </pc:cxnChg>
        <pc:cxnChg chg="mod">
          <ac:chgData name="sai sriram" userId="4b89b1e398a97a9e" providerId="LiveId" clId="{625E9F30-F727-468E-A0EC-EB690C1A1A79}" dt="2023-09-27T17:25:33.724" v="1268"/>
          <ac:cxnSpMkLst>
            <pc:docMk/>
            <pc:sldMk cId="952989440" sldId="3843"/>
            <ac:cxnSpMk id="21" creationId="{2FE289F7-749C-49EB-A6A6-902DA8B0E74C}"/>
          </ac:cxnSpMkLst>
        </pc:cxnChg>
        <pc:cxnChg chg="mod">
          <ac:chgData name="sai sriram" userId="4b89b1e398a97a9e" providerId="LiveId" clId="{625E9F30-F727-468E-A0EC-EB690C1A1A79}" dt="2023-09-27T17:25:33.724" v="1268"/>
          <ac:cxnSpMkLst>
            <pc:docMk/>
            <pc:sldMk cId="952989440" sldId="3843"/>
            <ac:cxnSpMk id="23" creationId="{DDA7EB70-D361-4E05-B315-F04BCFBF3376}"/>
          </ac:cxnSpMkLst>
        </pc:cxnChg>
        <pc:cxnChg chg="mod">
          <ac:chgData name="sai sriram" userId="4b89b1e398a97a9e" providerId="LiveId" clId="{625E9F30-F727-468E-A0EC-EB690C1A1A79}" dt="2023-09-27T17:25:33.724" v="1268"/>
          <ac:cxnSpMkLst>
            <pc:docMk/>
            <pc:sldMk cId="952989440" sldId="3843"/>
            <ac:cxnSpMk id="24" creationId="{CA9C052B-0AA0-4A2C-BA7E-F07159EC3073}"/>
          </ac:cxnSpMkLst>
        </pc:cxnChg>
      </pc:sldChg>
      <pc:sldChg chg="addSp delSp modSp new mod ord">
        <pc:chgData name="sai sriram" userId="4b89b1e398a97a9e" providerId="LiveId" clId="{625E9F30-F727-468E-A0EC-EB690C1A1A79}" dt="2023-09-27T17:57:11.306" v="1698" actId="13822"/>
        <pc:sldMkLst>
          <pc:docMk/>
          <pc:sldMk cId="1527371986" sldId="3844"/>
        </pc:sldMkLst>
        <pc:spChg chg="mod">
          <ac:chgData name="sai sriram" userId="4b89b1e398a97a9e" providerId="LiveId" clId="{625E9F30-F727-468E-A0EC-EB690C1A1A79}" dt="2023-09-27T17:32:53.047" v="1354" actId="1076"/>
          <ac:spMkLst>
            <pc:docMk/>
            <pc:sldMk cId="1527371986" sldId="3844"/>
            <ac:spMk id="2" creationId="{5F4C1988-81B8-40AE-B8FA-9A51DBC8478A}"/>
          </ac:spMkLst>
        </pc:spChg>
        <pc:spChg chg="del">
          <ac:chgData name="sai sriram" userId="4b89b1e398a97a9e" providerId="LiveId" clId="{625E9F30-F727-468E-A0EC-EB690C1A1A79}" dt="2023-09-27T17:31:06.242" v="1326" actId="478"/>
          <ac:spMkLst>
            <pc:docMk/>
            <pc:sldMk cId="1527371986" sldId="3844"/>
            <ac:spMk id="3" creationId="{7F2EED4F-796B-4D17-B3CB-877276AC979F}"/>
          </ac:spMkLst>
        </pc:spChg>
        <pc:spChg chg="add del">
          <ac:chgData name="sai sriram" userId="4b89b1e398a97a9e" providerId="LiveId" clId="{625E9F30-F727-468E-A0EC-EB690C1A1A79}" dt="2023-09-27T17:32:38.016" v="1345" actId="478"/>
          <ac:spMkLst>
            <pc:docMk/>
            <pc:sldMk cId="1527371986" sldId="3844"/>
            <ac:spMk id="4" creationId="{A6CEF20E-06AD-41DA-97BE-FC6FAA19D5C2}"/>
          </ac:spMkLst>
        </pc:spChg>
        <pc:spChg chg="add del">
          <ac:chgData name="sai sriram" userId="4b89b1e398a97a9e" providerId="LiveId" clId="{625E9F30-F727-468E-A0EC-EB690C1A1A79}" dt="2023-09-27T17:32:38.195" v="1346" actId="478"/>
          <ac:spMkLst>
            <pc:docMk/>
            <pc:sldMk cId="1527371986" sldId="3844"/>
            <ac:spMk id="5" creationId="{AB5ECC43-26A7-43F4-8FCE-A788ABDF1CAF}"/>
          </ac:spMkLst>
        </pc:spChg>
        <pc:spChg chg="add del">
          <ac:chgData name="sai sriram" userId="4b89b1e398a97a9e" providerId="LiveId" clId="{625E9F30-F727-468E-A0EC-EB690C1A1A79}" dt="2023-09-27T17:32:38.539" v="1347" actId="478"/>
          <ac:spMkLst>
            <pc:docMk/>
            <pc:sldMk cId="1527371986" sldId="3844"/>
            <ac:spMk id="6" creationId="{F5C0D010-2AE8-4E74-A0D4-56FBD844E1E2}"/>
          </ac:spMkLst>
        </pc:spChg>
        <pc:spChg chg="add mod">
          <ac:chgData name="sai sriram" userId="4b89b1e398a97a9e" providerId="LiveId" clId="{625E9F30-F727-468E-A0EC-EB690C1A1A79}" dt="2023-09-27T17:36:20.750" v="1426" actId="1076"/>
          <ac:spMkLst>
            <pc:docMk/>
            <pc:sldMk cId="1527371986" sldId="3844"/>
            <ac:spMk id="10" creationId="{2DFE0685-FEB4-4EA5-9D50-0E2F9ED7D611}"/>
          </ac:spMkLst>
        </pc:spChg>
        <pc:spChg chg="add del mod">
          <ac:chgData name="sai sriram" userId="4b89b1e398a97a9e" providerId="LiveId" clId="{625E9F30-F727-468E-A0EC-EB690C1A1A79}" dt="2023-09-27T17:37:43.793" v="1435" actId="11529"/>
          <ac:spMkLst>
            <pc:docMk/>
            <pc:sldMk cId="1527371986" sldId="3844"/>
            <ac:spMk id="11" creationId="{96FFB0F9-5A9E-4547-BA85-BE7968DD3313}"/>
          </ac:spMkLst>
        </pc:spChg>
        <pc:spChg chg="add mod">
          <ac:chgData name="sai sriram" userId="4b89b1e398a97a9e" providerId="LiveId" clId="{625E9F30-F727-468E-A0EC-EB690C1A1A79}" dt="2023-09-27T17:45:54.107" v="1567" actId="207"/>
          <ac:spMkLst>
            <pc:docMk/>
            <pc:sldMk cId="1527371986" sldId="3844"/>
            <ac:spMk id="12" creationId="{4C78DBBC-0C75-414B-95B3-D4A580026E4F}"/>
          </ac:spMkLst>
        </pc:spChg>
        <pc:spChg chg="add mod">
          <ac:chgData name="sai sriram" userId="4b89b1e398a97a9e" providerId="LiveId" clId="{625E9F30-F727-468E-A0EC-EB690C1A1A79}" dt="2023-09-27T17:40:15.628" v="1470" actId="13822"/>
          <ac:spMkLst>
            <pc:docMk/>
            <pc:sldMk cId="1527371986" sldId="3844"/>
            <ac:spMk id="15" creationId="{44F1CB93-0D49-4B34-B524-073CF3E47D58}"/>
          </ac:spMkLst>
        </pc:spChg>
        <pc:spChg chg="add mod">
          <ac:chgData name="sai sriram" userId="4b89b1e398a97a9e" providerId="LiveId" clId="{625E9F30-F727-468E-A0EC-EB690C1A1A79}" dt="2023-09-27T17:45:05.320" v="1558" actId="207"/>
          <ac:spMkLst>
            <pc:docMk/>
            <pc:sldMk cId="1527371986" sldId="3844"/>
            <ac:spMk id="18" creationId="{2C00C0DB-0001-4029-BBCA-44401B66AC63}"/>
          </ac:spMkLst>
        </pc:spChg>
        <pc:spChg chg="add mod">
          <ac:chgData name="sai sriram" userId="4b89b1e398a97a9e" providerId="LiveId" clId="{625E9F30-F727-468E-A0EC-EB690C1A1A79}" dt="2023-09-27T17:45:56.905" v="1569" actId="207"/>
          <ac:spMkLst>
            <pc:docMk/>
            <pc:sldMk cId="1527371986" sldId="3844"/>
            <ac:spMk id="20" creationId="{4D464043-1D05-48F0-B885-A1AE4B8885C6}"/>
          </ac:spMkLst>
        </pc:spChg>
        <pc:spChg chg="add mod">
          <ac:chgData name="sai sriram" userId="4b89b1e398a97a9e" providerId="LiveId" clId="{625E9F30-F727-468E-A0EC-EB690C1A1A79}" dt="2023-09-27T17:46:06.142" v="1570" actId="13822"/>
          <ac:spMkLst>
            <pc:docMk/>
            <pc:sldMk cId="1527371986" sldId="3844"/>
            <ac:spMk id="29" creationId="{1E0995AC-837D-49D3-BD10-F83797C3C3FE}"/>
          </ac:spMkLst>
        </pc:spChg>
        <pc:spChg chg="add mod">
          <ac:chgData name="sai sriram" userId="4b89b1e398a97a9e" providerId="LiveId" clId="{625E9F30-F727-468E-A0EC-EB690C1A1A79}" dt="2023-09-27T17:48:09.214" v="1585" actId="14100"/>
          <ac:spMkLst>
            <pc:docMk/>
            <pc:sldMk cId="1527371986" sldId="3844"/>
            <ac:spMk id="35" creationId="{ED49D59E-E92E-417D-AC25-68E5F44BF2BA}"/>
          </ac:spMkLst>
        </pc:spChg>
        <pc:spChg chg="add mod">
          <ac:chgData name="sai sriram" userId="4b89b1e398a97a9e" providerId="LiveId" clId="{625E9F30-F727-468E-A0EC-EB690C1A1A79}" dt="2023-09-27T17:57:11.306" v="1698" actId="13822"/>
          <ac:spMkLst>
            <pc:docMk/>
            <pc:sldMk cId="1527371986" sldId="3844"/>
            <ac:spMk id="56" creationId="{A307E76D-B3CD-41E0-9053-26FFB180E761}"/>
          </ac:spMkLst>
        </pc:spChg>
        <pc:spChg chg="add mod">
          <ac:chgData name="sai sriram" userId="4b89b1e398a97a9e" providerId="LiveId" clId="{625E9F30-F727-468E-A0EC-EB690C1A1A79}" dt="2023-09-27T17:57:11.306" v="1698" actId="13822"/>
          <ac:spMkLst>
            <pc:docMk/>
            <pc:sldMk cId="1527371986" sldId="3844"/>
            <ac:spMk id="57" creationId="{3A62C892-5EF6-469C-B860-2D377732D1F8}"/>
          </ac:spMkLst>
        </pc:spChg>
        <pc:spChg chg="add del mod">
          <ac:chgData name="sai sriram" userId="4b89b1e398a97a9e" providerId="LiveId" clId="{625E9F30-F727-468E-A0EC-EB690C1A1A79}" dt="2023-09-27T17:55:01.645" v="1649" actId="767"/>
          <ac:spMkLst>
            <pc:docMk/>
            <pc:sldMk cId="1527371986" sldId="3844"/>
            <ac:spMk id="59" creationId="{624E39D7-E2E9-4629-B34D-089A438A4C96}"/>
          </ac:spMkLst>
        </pc:spChg>
        <pc:spChg chg="add mod">
          <ac:chgData name="sai sriram" userId="4b89b1e398a97a9e" providerId="LiveId" clId="{625E9F30-F727-468E-A0EC-EB690C1A1A79}" dt="2023-09-27T17:57:04.894" v="1697" actId="13822"/>
          <ac:spMkLst>
            <pc:docMk/>
            <pc:sldMk cId="1527371986" sldId="3844"/>
            <ac:spMk id="60" creationId="{F504C943-3CC5-4D57-9730-ECA8F3DD2BE6}"/>
          </ac:spMkLst>
        </pc:spChg>
        <pc:picChg chg="add del mod">
          <ac:chgData name="sai sriram" userId="4b89b1e398a97a9e" providerId="LiveId" clId="{625E9F30-F727-468E-A0EC-EB690C1A1A79}" dt="2023-09-27T17:33:21.803" v="1356" actId="1076"/>
          <ac:picMkLst>
            <pc:docMk/>
            <pc:sldMk cId="1527371986" sldId="3844"/>
            <ac:picMk id="7" creationId="{B02AFAE5-C51B-4B4D-A0EF-8EA5BA3CFCF8}"/>
          </ac:picMkLst>
        </pc:picChg>
        <pc:picChg chg="add mod">
          <ac:chgData name="sai sriram" userId="4b89b1e398a97a9e" providerId="LiveId" clId="{625E9F30-F727-468E-A0EC-EB690C1A1A79}" dt="2023-09-27T17:39:28.718" v="1451" actId="1076"/>
          <ac:picMkLst>
            <pc:docMk/>
            <pc:sldMk cId="1527371986" sldId="3844"/>
            <ac:picMk id="13" creationId="{C0D80141-B635-424B-96AB-1EE4D1939BC9}"/>
          </ac:picMkLst>
        </pc:picChg>
        <pc:picChg chg="add mod">
          <ac:chgData name="sai sriram" userId="4b89b1e398a97a9e" providerId="LiveId" clId="{625E9F30-F727-468E-A0EC-EB690C1A1A79}" dt="2023-09-27T17:39:18.040" v="1450" actId="1076"/>
          <ac:picMkLst>
            <pc:docMk/>
            <pc:sldMk cId="1527371986" sldId="3844"/>
            <ac:picMk id="14" creationId="{D87DC947-5036-44AD-B685-501457202887}"/>
          </ac:picMkLst>
        </pc:picChg>
        <pc:picChg chg="add mod">
          <ac:chgData name="sai sriram" userId="4b89b1e398a97a9e" providerId="LiveId" clId="{625E9F30-F727-468E-A0EC-EB690C1A1A79}" dt="2023-09-27T17:40:47.345" v="1472" actId="1076"/>
          <ac:picMkLst>
            <pc:docMk/>
            <pc:sldMk cId="1527371986" sldId="3844"/>
            <ac:picMk id="16" creationId="{FB165F2B-3EC8-45FB-AD56-563F42D042CA}"/>
          </ac:picMkLst>
        </pc:picChg>
        <pc:picChg chg="add mod">
          <ac:chgData name="sai sriram" userId="4b89b1e398a97a9e" providerId="LiveId" clId="{625E9F30-F727-468E-A0EC-EB690C1A1A79}" dt="2023-09-27T17:54:05.422" v="1643" actId="1076"/>
          <ac:picMkLst>
            <pc:docMk/>
            <pc:sldMk cId="1527371986" sldId="3844"/>
            <ac:picMk id="17" creationId="{ABF4961E-1623-4053-95AE-9E14E77B79D8}"/>
          </ac:picMkLst>
        </pc:picChg>
        <pc:picChg chg="add del mod">
          <ac:chgData name="sai sriram" userId="4b89b1e398a97a9e" providerId="LiveId" clId="{625E9F30-F727-468E-A0EC-EB690C1A1A79}" dt="2023-09-27T17:41:21.607" v="1477"/>
          <ac:picMkLst>
            <pc:docMk/>
            <pc:sldMk cId="1527371986" sldId="3844"/>
            <ac:picMk id="19" creationId="{D26AD63C-BD10-4135-8284-C2D8C80B9899}"/>
          </ac:picMkLst>
        </pc:picChg>
        <pc:cxnChg chg="add del mod">
          <ac:chgData name="sai sriram" userId="4b89b1e398a97a9e" providerId="LiveId" clId="{625E9F30-F727-468E-A0EC-EB690C1A1A79}" dt="2023-09-27T17:55:44.724" v="1650" actId="13822"/>
          <ac:cxnSpMkLst>
            <pc:docMk/>
            <pc:sldMk cId="1527371986" sldId="3844"/>
            <ac:cxnSpMk id="9" creationId="{C5E17937-F0E9-45F6-AE64-ADA6E5FCF9AF}"/>
          </ac:cxnSpMkLst>
        </pc:cxnChg>
        <pc:cxnChg chg="add mod">
          <ac:chgData name="sai sriram" userId="4b89b1e398a97a9e" providerId="LiveId" clId="{625E9F30-F727-468E-A0EC-EB690C1A1A79}" dt="2023-09-27T17:55:44.724" v="1650" actId="13822"/>
          <ac:cxnSpMkLst>
            <pc:docMk/>
            <pc:sldMk cId="1527371986" sldId="3844"/>
            <ac:cxnSpMk id="22" creationId="{122EAE86-84E1-4D8B-89BF-6A215CE291B9}"/>
          </ac:cxnSpMkLst>
        </pc:cxnChg>
        <pc:cxnChg chg="add mod">
          <ac:chgData name="sai sriram" userId="4b89b1e398a97a9e" providerId="LiveId" clId="{625E9F30-F727-468E-A0EC-EB690C1A1A79}" dt="2023-09-27T17:55:44.724" v="1650" actId="13822"/>
          <ac:cxnSpMkLst>
            <pc:docMk/>
            <pc:sldMk cId="1527371986" sldId="3844"/>
            <ac:cxnSpMk id="23" creationId="{8939365E-7D5E-48F4-A4E1-F1528E4E1D21}"/>
          </ac:cxnSpMkLst>
        </pc:cxnChg>
        <pc:cxnChg chg="add mod">
          <ac:chgData name="sai sriram" userId="4b89b1e398a97a9e" providerId="LiveId" clId="{625E9F30-F727-468E-A0EC-EB690C1A1A79}" dt="2023-09-27T17:55:44.724" v="1650" actId="13822"/>
          <ac:cxnSpMkLst>
            <pc:docMk/>
            <pc:sldMk cId="1527371986" sldId="3844"/>
            <ac:cxnSpMk id="25" creationId="{35410C55-8652-4710-82E0-C0D28C9B405F}"/>
          </ac:cxnSpMkLst>
        </pc:cxnChg>
        <pc:cxnChg chg="add mod">
          <ac:chgData name="sai sriram" userId="4b89b1e398a97a9e" providerId="LiveId" clId="{625E9F30-F727-468E-A0EC-EB690C1A1A79}" dt="2023-09-27T17:55:44.724" v="1650" actId="13822"/>
          <ac:cxnSpMkLst>
            <pc:docMk/>
            <pc:sldMk cId="1527371986" sldId="3844"/>
            <ac:cxnSpMk id="26" creationId="{95152426-F6E7-4B1F-9E72-D38AE814D789}"/>
          </ac:cxnSpMkLst>
        </pc:cxnChg>
        <pc:cxnChg chg="add mod">
          <ac:chgData name="sai sriram" userId="4b89b1e398a97a9e" providerId="LiveId" clId="{625E9F30-F727-468E-A0EC-EB690C1A1A79}" dt="2023-09-27T17:55:44.724" v="1650" actId="13822"/>
          <ac:cxnSpMkLst>
            <pc:docMk/>
            <pc:sldMk cId="1527371986" sldId="3844"/>
            <ac:cxnSpMk id="30" creationId="{EF056803-6C1D-4A2E-90BE-9800569F5FA7}"/>
          </ac:cxnSpMkLst>
        </pc:cxnChg>
        <pc:cxnChg chg="add mod">
          <ac:chgData name="sai sriram" userId="4b89b1e398a97a9e" providerId="LiveId" clId="{625E9F30-F727-468E-A0EC-EB690C1A1A79}" dt="2023-09-27T17:55:44.724" v="1650" actId="13822"/>
          <ac:cxnSpMkLst>
            <pc:docMk/>
            <pc:sldMk cId="1527371986" sldId="3844"/>
            <ac:cxnSpMk id="31" creationId="{EFD719ED-4477-49D1-BA54-BD97C1CFC255}"/>
          </ac:cxnSpMkLst>
        </pc:cxnChg>
        <pc:cxnChg chg="add mod">
          <ac:chgData name="sai sriram" userId="4b89b1e398a97a9e" providerId="LiveId" clId="{625E9F30-F727-468E-A0EC-EB690C1A1A79}" dt="2023-09-27T17:55:44.724" v="1650" actId="13822"/>
          <ac:cxnSpMkLst>
            <pc:docMk/>
            <pc:sldMk cId="1527371986" sldId="3844"/>
            <ac:cxnSpMk id="37" creationId="{5A09CB1D-1B05-4DBC-B786-B24377A1CB96}"/>
          </ac:cxnSpMkLst>
        </pc:cxnChg>
        <pc:cxnChg chg="add mod">
          <ac:chgData name="sai sriram" userId="4b89b1e398a97a9e" providerId="LiveId" clId="{625E9F30-F727-468E-A0EC-EB690C1A1A79}" dt="2023-09-27T17:55:44.724" v="1650" actId="13822"/>
          <ac:cxnSpMkLst>
            <pc:docMk/>
            <pc:sldMk cId="1527371986" sldId="3844"/>
            <ac:cxnSpMk id="38" creationId="{B901586D-D478-4DD9-9B94-4724C0BA52CE}"/>
          </ac:cxnSpMkLst>
        </pc:cxnChg>
        <pc:cxnChg chg="add mod">
          <ac:chgData name="sai sriram" userId="4b89b1e398a97a9e" providerId="LiveId" clId="{625E9F30-F727-468E-A0EC-EB690C1A1A79}" dt="2023-09-27T17:55:44.724" v="1650" actId="13822"/>
          <ac:cxnSpMkLst>
            <pc:docMk/>
            <pc:sldMk cId="1527371986" sldId="3844"/>
            <ac:cxnSpMk id="41" creationId="{EF2C6E2E-B6DF-4470-A49D-B5DE399CA922}"/>
          </ac:cxnSpMkLst>
        </pc:cxnChg>
        <pc:cxnChg chg="add mod">
          <ac:chgData name="sai sriram" userId="4b89b1e398a97a9e" providerId="LiveId" clId="{625E9F30-F727-468E-A0EC-EB690C1A1A79}" dt="2023-09-27T17:50:16.443" v="1599" actId="14100"/>
          <ac:cxnSpMkLst>
            <pc:docMk/>
            <pc:sldMk cId="1527371986" sldId="3844"/>
            <ac:cxnSpMk id="42" creationId="{FAC754B7-5E1F-479C-B674-E1B88CE34B95}"/>
          </ac:cxnSpMkLst>
        </pc:cxnChg>
        <pc:cxnChg chg="add mod">
          <ac:chgData name="sai sriram" userId="4b89b1e398a97a9e" providerId="LiveId" clId="{625E9F30-F727-468E-A0EC-EB690C1A1A79}" dt="2023-09-27T17:50:28.680" v="1601" actId="1076"/>
          <ac:cxnSpMkLst>
            <pc:docMk/>
            <pc:sldMk cId="1527371986" sldId="3844"/>
            <ac:cxnSpMk id="45" creationId="{F65F1E41-80AF-46C4-9B12-6F98130A8E44}"/>
          </ac:cxnSpMkLst>
        </pc:cxnChg>
        <pc:cxnChg chg="add mod">
          <ac:chgData name="sai sriram" userId="4b89b1e398a97a9e" providerId="LiveId" clId="{625E9F30-F727-468E-A0EC-EB690C1A1A79}" dt="2023-09-27T17:50:56.641" v="1607" actId="1076"/>
          <ac:cxnSpMkLst>
            <pc:docMk/>
            <pc:sldMk cId="1527371986" sldId="3844"/>
            <ac:cxnSpMk id="46" creationId="{124AEC14-5B28-4A98-8F23-6BC89FB08686}"/>
          </ac:cxnSpMkLst>
        </pc:cxnChg>
        <pc:cxnChg chg="add del mod">
          <ac:chgData name="sai sriram" userId="4b89b1e398a97a9e" providerId="LiveId" clId="{625E9F30-F727-468E-A0EC-EB690C1A1A79}" dt="2023-09-27T17:51:22.259" v="1612" actId="478"/>
          <ac:cxnSpMkLst>
            <pc:docMk/>
            <pc:sldMk cId="1527371986" sldId="3844"/>
            <ac:cxnSpMk id="49" creationId="{23CB5821-25C4-460F-A0F8-CAAED5569A49}"/>
          </ac:cxnSpMkLst>
        </pc:cxnChg>
        <pc:cxnChg chg="add mod">
          <ac:chgData name="sai sriram" userId="4b89b1e398a97a9e" providerId="LiveId" clId="{625E9F30-F727-468E-A0EC-EB690C1A1A79}" dt="2023-09-27T17:55:44.724" v="1650" actId="13822"/>
          <ac:cxnSpMkLst>
            <pc:docMk/>
            <pc:sldMk cId="1527371986" sldId="3844"/>
            <ac:cxnSpMk id="52" creationId="{A7E73094-5580-4C50-A3B0-8F1864825F92}"/>
          </ac:cxnSpMkLst>
        </pc:cxnChg>
        <pc:cxnChg chg="add mod">
          <ac:chgData name="sai sriram" userId="4b89b1e398a97a9e" providerId="LiveId" clId="{625E9F30-F727-468E-A0EC-EB690C1A1A79}" dt="2023-09-27T17:55:44.724" v="1650" actId="13822"/>
          <ac:cxnSpMkLst>
            <pc:docMk/>
            <pc:sldMk cId="1527371986" sldId="3844"/>
            <ac:cxnSpMk id="53" creationId="{BDBED7F3-37C5-4B52-8D4F-FDFF89AA06FB}"/>
          </ac:cxnSpMkLst>
        </pc:cxnChg>
        <pc:cxnChg chg="add mod">
          <ac:chgData name="sai sriram" userId="4b89b1e398a97a9e" providerId="LiveId" clId="{625E9F30-F727-468E-A0EC-EB690C1A1A79}" dt="2023-09-27T17:55:44.724" v="1650" actId="13822"/>
          <ac:cxnSpMkLst>
            <pc:docMk/>
            <pc:sldMk cId="1527371986" sldId="3844"/>
            <ac:cxnSpMk id="54" creationId="{76FB5717-AE5C-48C8-849A-7CE061FD72E9}"/>
          </ac:cxnSpMkLst>
        </pc:cxnChg>
        <pc:cxnChg chg="add mod">
          <ac:chgData name="sai sriram" userId="4b89b1e398a97a9e" providerId="LiveId" clId="{625E9F30-F727-468E-A0EC-EB690C1A1A79}" dt="2023-09-27T17:55:44.724" v="1650" actId="13822"/>
          <ac:cxnSpMkLst>
            <pc:docMk/>
            <pc:sldMk cId="1527371986" sldId="3844"/>
            <ac:cxnSpMk id="55" creationId="{7DCC141E-CFFF-46DF-A3E5-AA12857F9BB8}"/>
          </ac:cxnSpMkLst>
        </pc:cxnChg>
      </pc:sldChg>
      <pc:sldChg chg="new del">
        <pc:chgData name="sai sriram" userId="4b89b1e398a97a9e" providerId="LiveId" clId="{625E9F30-F727-468E-A0EC-EB690C1A1A79}" dt="2023-09-27T17:26:59.214" v="1276" actId="47"/>
        <pc:sldMkLst>
          <pc:docMk/>
          <pc:sldMk cId="2877002431" sldId="3844"/>
        </pc:sldMkLst>
      </pc:sldChg>
      <pc:sldChg chg="modSp mod">
        <pc:chgData name="sai sriram" userId="4b89b1e398a97a9e" providerId="LiveId" clId="{625E9F30-F727-468E-A0EC-EB690C1A1A79}" dt="2023-10-14T16:15:30.099" v="1746" actId="1076"/>
        <pc:sldMkLst>
          <pc:docMk/>
          <pc:sldMk cId="302568040" sldId="3845"/>
        </pc:sldMkLst>
        <pc:grpChg chg="mod">
          <ac:chgData name="sai sriram" userId="4b89b1e398a97a9e" providerId="LiveId" clId="{625E9F30-F727-468E-A0EC-EB690C1A1A79}" dt="2023-10-14T16:15:30.099" v="1746" actId="1076"/>
          <ac:grpSpMkLst>
            <pc:docMk/>
            <pc:sldMk cId="302568040" sldId="3845"/>
            <ac:grpSpMk id="3" creationId="{62B338A5-E533-45E3-B795-CA1918C30B53}"/>
          </ac:grpSpMkLst>
        </pc:grpChg>
      </pc:sldChg>
      <pc:sldChg chg="new del">
        <pc:chgData name="sai sriram" userId="4b89b1e398a97a9e" providerId="LiveId" clId="{625E9F30-F727-468E-A0EC-EB690C1A1A79}" dt="2023-09-27T18:02:15.125" v="1729" actId="47"/>
        <pc:sldMkLst>
          <pc:docMk/>
          <pc:sldMk cId="625557175" sldId="3845"/>
        </pc:sldMkLst>
      </pc:sldChg>
      <pc:sldChg chg="new del">
        <pc:chgData name="sai sriram" userId="4b89b1e398a97a9e" providerId="LiveId" clId="{625E9F30-F727-468E-A0EC-EB690C1A1A79}" dt="2023-09-27T18:02:19.298" v="1731" actId="47"/>
        <pc:sldMkLst>
          <pc:docMk/>
          <pc:sldMk cId="3470217086" sldId="3845"/>
        </pc:sldMkLst>
      </pc:sldChg>
      <pc:sldChg chg="addSp delSp modSp new mod">
        <pc:chgData name="sai sriram" userId="4b89b1e398a97a9e" providerId="LiveId" clId="{625E9F30-F727-468E-A0EC-EB690C1A1A79}" dt="2023-11-05T16:38:57.639" v="1820" actId="1076"/>
        <pc:sldMkLst>
          <pc:docMk/>
          <pc:sldMk cId="3645315402" sldId="3852"/>
        </pc:sldMkLst>
        <pc:spChg chg="mod">
          <ac:chgData name="sai sriram" userId="4b89b1e398a97a9e" providerId="LiveId" clId="{625E9F30-F727-468E-A0EC-EB690C1A1A79}" dt="2023-11-05T16:35:44.342" v="1760" actId="20577"/>
          <ac:spMkLst>
            <pc:docMk/>
            <pc:sldMk cId="3645315402" sldId="3852"/>
            <ac:spMk id="2" creationId="{1DB18EBE-AF0E-446E-848A-51ECAA67E980}"/>
          </ac:spMkLst>
        </pc:spChg>
        <pc:spChg chg="del">
          <ac:chgData name="sai sriram" userId="4b89b1e398a97a9e" providerId="LiveId" clId="{625E9F30-F727-468E-A0EC-EB690C1A1A79}" dt="2023-11-05T16:36:24.187" v="1764"/>
          <ac:spMkLst>
            <pc:docMk/>
            <pc:sldMk cId="3645315402" sldId="3852"/>
            <ac:spMk id="3" creationId="{43B01FD9-1C1E-48A0-88EE-7ED550D3D2B8}"/>
          </ac:spMkLst>
        </pc:spChg>
        <pc:spChg chg="del">
          <ac:chgData name="sai sriram" userId="4b89b1e398a97a9e" providerId="LiveId" clId="{625E9F30-F727-468E-A0EC-EB690C1A1A79}" dt="2023-11-05T16:35:51.235" v="1762" actId="478"/>
          <ac:spMkLst>
            <pc:docMk/>
            <pc:sldMk cId="3645315402" sldId="3852"/>
            <ac:spMk id="4" creationId="{929A83BD-C090-4D6D-A31C-9263C08E6022}"/>
          </ac:spMkLst>
        </pc:spChg>
        <pc:spChg chg="del">
          <ac:chgData name="sai sriram" userId="4b89b1e398a97a9e" providerId="LiveId" clId="{625E9F30-F727-468E-A0EC-EB690C1A1A79}" dt="2023-11-05T16:35:48.473" v="1761" actId="478"/>
          <ac:spMkLst>
            <pc:docMk/>
            <pc:sldMk cId="3645315402" sldId="3852"/>
            <ac:spMk id="5" creationId="{3957091A-0525-4783-91EB-456BE4030076}"/>
          </ac:spMkLst>
        </pc:spChg>
        <pc:spChg chg="del">
          <ac:chgData name="sai sriram" userId="4b89b1e398a97a9e" providerId="LiveId" clId="{625E9F30-F727-468E-A0EC-EB690C1A1A79}" dt="2023-11-05T16:35:54.110" v="1763" actId="478"/>
          <ac:spMkLst>
            <pc:docMk/>
            <pc:sldMk cId="3645315402" sldId="3852"/>
            <ac:spMk id="6" creationId="{D3A00085-0FB3-43B7-A247-B3B3361051A9}"/>
          </ac:spMkLst>
        </pc:spChg>
        <pc:spChg chg="add mod">
          <ac:chgData name="sai sriram" userId="4b89b1e398a97a9e" providerId="LiveId" clId="{625E9F30-F727-468E-A0EC-EB690C1A1A79}" dt="2023-11-05T16:38:11.620" v="1800" actId="1076"/>
          <ac:spMkLst>
            <pc:docMk/>
            <pc:sldMk cId="3645315402" sldId="3852"/>
            <ac:spMk id="9" creationId="{53D1E850-AA4C-47D6-AB4C-744B5ECEAA6D}"/>
          </ac:spMkLst>
        </pc:spChg>
        <pc:spChg chg="add mod">
          <ac:chgData name="sai sriram" userId="4b89b1e398a97a9e" providerId="LiveId" clId="{625E9F30-F727-468E-A0EC-EB690C1A1A79}" dt="2023-11-05T16:38:57.639" v="1820" actId="1076"/>
          <ac:spMkLst>
            <pc:docMk/>
            <pc:sldMk cId="3645315402" sldId="3852"/>
            <ac:spMk id="10" creationId="{A9EBF639-E6F8-4B27-AC7A-A6CAC800BE48}"/>
          </ac:spMkLst>
        </pc:spChg>
        <pc:picChg chg="add mod">
          <ac:chgData name="sai sriram" userId="4b89b1e398a97a9e" providerId="LiveId" clId="{625E9F30-F727-468E-A0EC-EB690C1A1A79}" dt="2023-11-05T16:36:34.971" v="1767" actId="1076"/>
          <ac:picMkLst>
            <pc:docMk/>
            <pc:sldMk cId="3645315402" sldId="3852"/>
            <ac:picMk id="7" creationId="{367C93C0-D449-4848-B3EA-ED4C3A16E4DA}"/>
          </ac:picMkLst>
        </pc:picChg>
        <pc:picChg chg="add mod">
          <ac:chgData name="sai sriram" userId="4b89b1e398a97a9e" providerId="LiveId" clId="{625E9F30-F727-468E-A0EC-EB690C1A1A79}" dt="2023-11-05T16:36:56.052" v="1771" actId="14100"/>
          <ac:picMkLst>
            <pc:docMk/>
            <pc:sldMk cId="3645315402" sldId="3852"/>
            <ac:picMk id="8" creationId="{05E13D65-8166-4995-B32A-40FAAFCF0A3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1" i="0" dirty="0"/>
            <a:t>Hand Gesture Volume Control</a:t>
          </a:r>
          <a:endParaRPr lang="en-US" b="0" i="0" dirty="0"/>
        </a:p>
        <a:p>
          <a:r>
            <a:rPr lang="en-US" b="0" i="0" dirty="0"/>
            <a:t>If the distance increases, it triggers a "volume up" action, and if it decreases, it triggers a "volume down" action.</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a:t>1</a:t>
          </a:r>
          <a:endParaRPr lang="en-US" dirty="0"/>
        </a:p>
      </dgm:t>
    </dgm:pt>
    <dgm:pt modelId="{0F6BA1FB-59E5-4F16-A7B4-1533BB1F09E4}">
      <dgm:prSet/>
      <dgm:spPr>
        <a:solidFill>
          <a:schemeClr val="accent2">
            <a:lumMod val="20000"/>
            <a:lumOff val="80000"/>
            <a:alpha val="90000"/>
          </a:schemeClr>
        </a:solidFill>
        <a:ln>
          <a:noFill/>
        </a:ln>
      </dgm:spPr>
      <dgm:t>
        <a:bodyPr/>
        <a:lstStyle/>
        <a:p>
          <a:pPr>
            <a:buFont typeface="Arial" panose="020B0604020202020204" pitchFamily="34" charset="0"/>
            <a:buChar char="•"/>
          </a:pPr>
          <a:r>
            <a:rPr lang="en-US" b="1" i="0" dirty="0"/>
            <a:t>Virtual Mouse Control</a:t>
          </a:r>
          <a:endParaRPr lang="en-US" b="0" i="0" dirty="0"/>
        </a:p>
        <a:p>
          <a:pPr>
            <a:buFont typeface="Arial" panose="020B0604020202020204" pitchFamily="34" charset="0"/>
            <a:buChar char="•"/>
          </a:pPr>
          <a:r>
            <a:rPr lang="en-US" b="0" i="0" dirty="0"/>
            <a:t>It captures hand landmarks and allows users to move the mouse cursor on the screen by moving their hand.</a:t>
          </a:r>
        </a:p>
        <a:p>
          <a:pPr>
            <a:buFont typeface="Arial" panose="020B0604020202020204" pitchFamily="34" charset="0"/>
            <a:buChar char="•"/>
          </a:pP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a:t>2</a:t>
          </a:r>
          <a:endParaRPr lang="en-US" dirty="0"/>
        </a:p>
      </dgm:t>
    </dgm:pt>
    <dgm:pt modelId="{1D096F01-AEA8-401D-8348-98E9A81F3CE0}">
      <dgm:prSet/>
      <dgm:spPr>
        <a:solidFill>
          <a:schemeClr val="accent4">
            <a:lumMod val="20000"/>
            <a:lumOff val="80000"/>
            <a:alpha val="90000"/>
          </a:schemeClr>
        </a:solidFill>
        <a:ln>
          <a:noFill/>
        </a:ln>
      </dgm:spPr>
      <dgm:t>
        <a:bodyPr/>
        <a:lstStyle/>
        <a:p>
          <a:pPr algn="l"/>
          <a:r>
            <a:rPr lang="en-US" b="1" i="0" dirty="0"/>
            <a:t>Eye-Controlled Mouse </a:t>
          </a:r>
          <a:endParaRPr lang="en-US" b="0" i="0" dirty="0"/>
        </a:p>
        <a:p>
          <a:pPr algn="l"/>
          <a:r>
            <a:rPr lang="en-US" b="0" i="0" dirty="0"/>
            <a:t>It enables eye-controlled mouse movement by utilizing facial landmarks and eye-tracking technology.</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a:t>3</a:t>
          </a:r>
          <a:endParaRPr lang="en-US" dirty="0"/>
        </a:p>
      </dgm:t>
    </dgm:pt>
    <dgm:pt modelId="{DE16CBB4-D3F4-44AD-8379-3A5D78B889D5}">
      <dgm:prSet custT="1"/>
      <dgm:spPr>
        <a:solidFill>
          <a:schemeClr val="accent5">
            <a:lumMod val="20000"/>
            <a:lumOff val="80000"/>
            <a:alpha val="90000"/>
          </a:schemeClr>
        </a:solidFill>
        <a:ln>
          <a:noFill/>
        </a:ln>
      </dgm:spPr>
      <dgm:t>
        <a:bodyPr/>
        <a:lstStyle/>
        <a:p>
          <a:r>
            <a:rPr lang="en-US" sz="1100" b="1" i="0" dirty="0"/>
            <a:t>Screenshot Capture</a:t>
          </a:r>
          <a:endParaRPr lang="en-US" sz="1100" b="0" i="0" dirty="0"/>
        </a:p>
        <a:p>
          <a:r>
            <a:rPr lang="en-US" sz="1200" b="0" i="0" dirty="0"/>
            <a:t>This button captures a photo from the webcam feed after 50 frames and saves it as "captured_photo.jpg.“</a:t>
          </a:r>
        </a:p>
        <a:p>
          <a:r>
            <a:rPr lang="en-US" sz="1200" b="0" i="0" dirty="0"/>
            <a:t>The captured image is then displayed using the Pillow (PIL) library.</a:t>
          </a:r>
          <a:endParaRPr lang="en-US" sz="1200"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a:t>4</a:t>
          </a:r>
          <a:endParaRPr lang="en-US"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4"/>
      <dgm:spPr/>
    </dgm:pt>
    <dgm:pt modelId="{9C3A7F13-9585-42DF-AD32-B56F82B123C8}" type="pres">
      <dgm:prSet presAssocID="{C54063C4-24CD-4834-9424-53756AE38C6B}" presName="sibTransNodeCircle" presStyleLbl="alignNode1" presStyleIdx="0" presStyleCnt="8">
        <dgm:presLayoutVars>
          <dgm:chMax val="0"/>
          <dgm:bulletEnabled/>
        </dgm:presLayoutVars>
      </dgm:prSet>
      <dgm:spPr/>
    </dgm:pt>
    <dgm:pt modelId="{923B2301-552B-45D2-9EF0-53A10AA17FC6}" type="pres">
      <dgm:prSet presAssocID="{198ACE8E-34F4-43E6-BB2E-1809B1CC58DC}" presName="bottomLine" presStyleLbl="alignNode1" presStyleIdx="1" presStyleCnt="8">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4">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4" custLinFactNeighborX="-1052" custLinFactNeighborY="276"/>
      <dgm:spPr/>
    </dgm:pt>
    <dgm:pt modelId="{C08FC467-91FE-48BD-B243-273925C2B75A}" type="pres">
      <dgm:prSet presAssocID="{7DBF5CB5-29DD-4671-A0F3-981D48571500}" presName="sibTransNodeCircle" presStyleLbl="alignNode1" presStyleIdx="2" presStyleCnt="8">
        <dgm:presLayoutVars>
          <dgm:chMax val="0"/>
          <dgm:bulletEnabled/>
        </dgm:presLayoutVars>
      </dgm:prSet>
      <dgm:spPr/>
    </dgm:pt>
    <dgm:pt modelId="{DE393E47-CBB6-4D77-A342-C9AFD9FC8CB6}" type="pres">
      <dgm:prSet presAssocID="{0F6BA1FB-59E5-4F16-A7B4-1533BB1F09E4}" presName="bottomLine" presStyleLbl="alignNode1" presStyleIdx="3" presStyleCnt="8">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4">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4" custLinFactNeighborX="1180" custLinFactNeighborY="276"/>
      <dgm:spPr/>
    </dgm:pt>
    <dgm:pt modelId="{4104A2F1-FB99-4C42-8067-46B8EEEC9610}" type="pres">
      <dgm:prSet presAssocID="{6088456C-4B73-4948-985C-DD954DEF44EF}" presName="sibTransNodeCircle" presStyleLbl="alignNode1" presStyleIdx="4" presStyleCnt="8">
        <dgm:presLayoutVars>
          <dgm:chMax val="0"/>
          <dgm:bulletEnabled/>
        </dgm:presLayoutVars>
      </dgm:prSet>
      <dgm:spPr/>
    </dgm:pt>
    <dgm:pt modelId="{2EB92C72-3528-4913-AFF6-FF0B4F338399}" type="pres">
      <dgm:prSet presAssocID="{1D096F01-AEA8-401D-8348-98E9A81F3CE0}" presName="bottomLine" presStyleLbl="alignNode1" presStyleIdx="5" presStyleCnt="8">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4">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4" custLinFactNeighborX="-938" custLinFactNeighborY="276"/>
      <dgm:spPr/>
    </dgm:pt>
    <dgm:pt modelId="{AC6B335A-D8B4-46D8-93DE-B9EF1773F6AC}" type="pres">
      <dgm:prSet presAssocID="{C2728830-9A00-4764-A9F1-670DDF9E57B3}" presName="sibTransNodeCircle" presStyleLbl="alignNode1" presStyleIdx="6" presStyleCnt="8">
        <dgm:presLayoutVars>
          <dgm:chMax val="0"/>
          <dgm:bulletEnabled/>
        </dgm:presLayoutVars>
      </dgm:prSet>
      <dgm:spPr/>
    </dgm:pt>
    <dgm:pt modelId="{7B3E0A16-DB85-46CA-87D6-4D39F6DBFC52}" type="pres">
      <dgm:prSet presAssocID="{DE16CBB4-D3F4-44AD-8379-3A5D78B889D5}" presName="bottomLine" presStyleLbl="alignNode1" presStyleIdx="7" presStyleCnt="8">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4">
        <dgm:presLayoutVars>
          <dgm:bulletEnabled val="1"/>
        </dgm:presLayoutVars>
      </dgm:prSet>
      <dgm:spPr/>
    </dgm:pt>
  </dgm:ptLst>
  <dgm:cxnLst>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2986" y="179174"/>
          <a:ext cx="2369671" cy="3317539"/>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l" defTabSz="533400">
            <a:lnSpc>
              <a:spcPct val="90000"/>
            </a:lnSpc>
            <a:spcBef>
              <a:spcPct val="0"/>
            </a:spcBef>
            <a:spcAft>
              <a:spcPct val="35000"/>
            </a:spcAft>
            <a:buNone/>
          </a:pPr>
          <a:r>
            <a:rPr lang="en-US" sz="1200" b="1" i="0" kern="1200" dirty="0"/>
            <a:t>Hand Gesture Volume Control</a:t>
          </a:r>
          <a:endParaRPr lang="en-US" sz="1200" b="0" i="0" kern="1200" dirty="0"/>
        </a:p>
        <a:p>
          <a:pPr marL="0" lvl="0" indent="0" algn="l" defTabSz="533400">
            <a:lnSpc>
              <a:spcPct val="90000"/>
            </a:lnSpc>
            <a:spcBef>
              <a:spcPct val="0"/>
            </a:spcBef>
            <a:spcAft>
              <a:spcPct val="35000"/>
            </a:spcAft>
            <a:buNone/>
          </a:pPr>
          <a:r>
            <a:rPr lang="en-US" sz="1200" b="0" i="0" kern="1200" dirty="0"/>
            <a:t>If the distance increases, it triggers a "volume up" action, and if it decreases, it triggers a "volume down" action.</a:t>
          </a:r>
          <a:endParaRPr lang="en-US" sz="1200" kern="1200" dirty="0"/>
        </a:p>
      </dsp:txBody>
      <dsp:txXfrm>
        <a:off x="2986" y="1439839"/>
        <a:ext cx="2369671" cy="1990523"/>
      </dsp:txXfrm>
    </dsp:sp>
    <dsp:sp modelId="{9C3A7F13-9585-42DF-AD32-B56F82B123C8}">
      <dsp:nvSpPr>
        <dsp:cNvPr id="0" name=""/>
        <dsp:cNvSpPr/>
      </dsp:nvSpPr>
      <dsp:spPr>
        <a:xfrm>
          <a:off x="690191" y="510928"/>
          <a:ext cx="995261" cy="995261"/>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835944" y="656681"/>
        <a:ext cx="703755" cy="703755"/>
      </dsp:txXfrm>
    </dsp:sp>
    <dsp:sp modelId="{923B2301-552B-45D2-9EF0-53A10AA17FC6}">
      <dsp:nvSpPr>
        <dsp:cNvPr id="0" name=""/>
        <dsp:cNvSpPr/>
      </dsp:nvSpPr>
      <dsp:spPr>
        <a:xfrm>
          <a:off x="2986" y="3496641"/>
          <a:ext cx="2369671"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584696" y="188330"/>
          <a:ext cx="2369671" cy="3317539"/>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1" i="0" kern="1200" dirty="0"/>
            <a:t>Virtual Mouse Control</a:t>
          </a:r>
          <a:endParaRPr lang="en-US" sz="1200" b="0" i="0" kern="1200" dirty="0"/>
        </a:p>
        <a:p>
          <a:pPr marL="0" lvl="0" indent="0" algn="l" defTabSz="533400">
            <a:lnSpc>
              <a:spcPct val="90000"/>
            </a:lnSpc>
            <a:spcBef>
              <a:spcPct val="0"/>
            </a:spcBef>
            <a:spcAft>
              <a:spcPct val="35000"/>
            </a:spcAft>
            <a:buFont typeface="Arial" panose="020B0604020202020204" pitchFamily="34" charset="0"/>
            <a:buNone/>
          </a:pPr>
          <a:r>
            <a:rPr lang="en-US" sz="1200" b="0" i="0" kern="1200" dirty="0"/>
            <a:t>It captures hand landmarks and allows users to move the mouse cursor on the screen by moving their hand.</a:t>
          </a:r>
        </a:p>
        <a:p>
          <a:pPr marL="0" lvl="0" indent="0" algn="l" defTabSz="533400">
            <a:lnSpc>
              <a:spcPct val="90000"/>
            </a:lnSpc>
            <a:spcBef>
              <a:spcPct val="0"/>
            </a:spcBef>
            <a:spcAft>
              <a:spcPct val="35000"/>
            </a:spcAft>
            <a:buFont typeface="Arial" panose="020B0604020202020204" pitchFamily="34" charset="0"/>
            <a:buNone/>
          </a:pPr>
          <a:endParaRPr lang="en-US" sz="1200" kern="1200" dirty="0"/>
        </a:p>
      </dsp:txBody>
      <dsp:txXfrm>
        <a:off x="2584696" y="1448995"/>
        <a:ext cx="2369671" cy="1990523"/>
      </dsp:txXfrm>
    </dsp:sp>
    <dsp:sp modelId="{C08FC467-91FE-48BD-B243-273925C2B75A}">
      <dsp:nvSpPr>
        <dsp:cNvPr id="0" name=""/>
        <dsp:cNvSpPr/>
      </dsp:nvSpPr>
      <dsp:spPr>
        <a:xfrm>
          <a:off x="3296829" y="510928"/>
          <a:ext cx="995261" cy="995261"/>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3442582" y="656681"/>
        <a:ext cx="703755" cy="703755"/>
      </dsp:txXfrm>
    </dsp:sp>
    <dsp:sp modelId="{DE393E47-CBB6-4D77-A342-C9AFD9FC8CB6}">
      <dsp:nvSpPr>
        <dsp:cNvPr id="0" name=""/>
        <dsp:cNvSpPr/>
      </dsp:nvSpPr>
      <dsp:spPr>
        <a:xfrm>
          <a:off x="2609625" y="3496641"/>
          <a:ext cx="2369671"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5244225" y="188330"/>
          <a:ext cx="2369671" cy="3317539"/>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l" defTabSz="533400">
            <a:lnSpc>
              <a:spcPct val="90000"/>
            </a:lnSpc>
            <a:spcBef>
              <a:spcPct val="0"/>
            </a:spcBef>
            <a:spcAft>
              <a:spcPct val="35000"/>
            </a:spcAft>
            <a:buNone/>
          </a:pPr>
          <a:r>
            <a:rPr lang="en-US" sz="1200" b="1" i="0" kern="1200" dirty="0"/>
            <a:t>Eye-Controlled Mouse </a:t>
          </a:r>
          <a:endParaRPr lang="en-US" sz="1200" b="0" i="0" kern="1200" dirty="0"/>
        </a:p>
        <a:p>
          <a:pPr marL="0" lvl="0" indent="0" algn="l" defTabSz="533400">
            <a:lnSpc>
              <a:spcPct val="90000"/>
            </a:lnSpc>
            <a:spcBef>
              <a:spcPct val="0"/>
            </a:spcBef>
            <a:spcAft>
              <a:spcPct val="35000"/>
            </a:spcAft>
            <a:buNone/>
          </a:pPr>
          <a:r>
            <a:rPr lang="en-US" sz="1200" b="0" i="0" kern="1200" dirty="0"/>
            <a:t>It enables eye-controlled mouse movement by utilizing facial landmarks and eye-tracking technology.</a:t>
          </a:r>
          <a:endParaRPr lang="en-US" sz="1200" kern="1200" dirty="0"/>
        </a:p>
      </dsp:txBody>
      <dsp:txXfrm>
        <a:off x="5244225" y="1448995"/>
        <a:ext cx="2369671" cy="1990523"/>
      </dsp:txXfrm>
    </dsp:sp>
    <dsp:sp modelId="{4104A2F1-FB99-4C42-8067-46B8EEEC9610}">
      <dsp:nvSpPr>
        <dsp:cNvPr id="0" name=""/>
        <dsp:cNvSpPr/>
      </dsp:nvSpPr>
      <dsp:spPr>
        <a:xfrm>
          <a:off x="5903468" y="510928"/>
          <a:ext cx="995261" cy="995261"/>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endParaRPr lang="en-US" sz="4800" kern="1200" dirty="0"/>
        </a:p>
      </dsp:txBody>
      <dsp:txXfrm>
        <a:off x="6049221" y="656681"/>
        <a:ext cx="703755" cy="703755"/>
      </dsp:txXfrm>
    </dsp:sp>
    <dsp:sp modelId="{2EB92C72-3528-4913-AFF6-FF0B4F338399}">
      <dsp:nvSpPr>
        <dsp:cNvPr id="0" name=""/>
        <dsp:cNvSpPr/>
      </dsp:nvSpPr>
      <dsp:spPr>
        <a:xfrm>
          <a:off x="5216263" y="3496641"/>
          <a:ext cx="2369671"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7800674" y="188330"/>
          <a:ext cx="2369671" cy="3317539"/>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749" tIns="330200" rIns="184749" bIns="330200" numCol="1" spcCol="1270" anchor="t" anchorCtr="0">
          <a:noAutofit/>
        </a:bodyPr>
        <a:lstStyle/>
        <a:p>
          <a:pPr marL="0" lvl="0" indent="0" algn="l" defTabSz="488950">
            <a:lnSpc>
              <a:spcPct val="90000"/>
            </a:lnSpc>
            <a:spcBef>
              <a:spcPct val="0"/>
            </a:spcBef>
            <a:spcAft>
              <a:spcPct val="35000"/>
            </a:spcAft>
            <a:buNone/>
          </a:pPr>
          <a:r>
            <a:rPr lang="en-US" sz="1100" b="1" i="0" kern="1200" dirty="0"/>
            <a:t>Screenshot Capture</a:t>
          </a:r>
          <a:endParaRPr lang="en-US" sz="1100" b="0" i="0" kern="1200" dirty="0"/>
        </a:p>
        <a:p>
          <a:pPr marL="0" lvl="0" indent="0" algn="l" defTabSz="488950">
            <a:lnSpc>
              <a:spcPct val="90000"/>
            </a:lnSpc>
            <a:spcBef>
              <a:spcPct val="0"/>
            </a:spcBef>
            <a:spcAft>
              <a:spcPct val="35000"/>
            </a:spcAft>
            <a:buNone/>
          </a:pPr>
          <a:r>
            <a:rPr lang="en-US" sz="1200" b="0" i="0" kern="1200" dirty="0"/>
            <a:t>This button captures a photo from the webcam feed after 50 frames and saves it as "captured_photo.jpg.“</a:t>
          </a:r>
        </a:p>
        <a:p>
          <a:pPr marL="0" lvl="0" indent="0" algn="l" defTabSz="488950">
            <a:lnSpc>
              <a:spcPct val="90000"/>
            </a:lnSpc>
            <a:spcBef>
              <a:spcPct val="0"/>
            </a:spcBef>
            <a:spcAft>
              <a:spcPct val="35000"/>
            </a:spcAft>
            <a:buNone/>
          </a:pPr>
          <a:r>
            <a:rPr lang="en-US" sz="1200" b="0" i="0" kern="1200" dirty="0"/>
            <a:t>The captured image is then displayed using the Pillow (PIL) library.</a:t>
          </a:r>
          <a:endParaRPr lang="en-US" sz="1200" kern="1200" dirty="0"/>
        </a:p>
      </dsp:txBody>
      <dsp:txXfrm>
        <a:off x="7800674" y="1448995"/>
        <a:ext cx="2369671" cy="1990523"/>
      </dsp:txXfrm>
    </dsp:sp>
    <dsp:sp modelId="{AC6B335A-D8B4-46D8-93DE-B9EF1773F6AC}">
      <dsp:nvSpPr>
        <dsp:cNvPr id="0" name=""/>
        <dsp:cNvSpPr/>
      </dsp:nvSpPr>
      <dsp:spPr>
        <a:xfrm>
          <a:off x="8510106" y="510928"/>
          <a:ext cx="995261" cy="995261"/>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594" tIns="12700" rIns="77594"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endParaRPr lang="en-US" sz="4800" kern="1200" dirty="0"/>
        </a:p>
      </dsp:txBody>
      <dsp:txXfrm>
        <a:off x="8655859" y="656681"/>
        <a:ext cx="703755" cy="703755"/>
      </dsp:txXfrm>
    </dsp:sp>
    <dsp:sp modelId="{7B3E0A16-DB85-46CA-87D6-4D39F6DBFC52}">
      <dsp:nvSpPr>
        <dsp:cNvPr id="0" name=""/>
        <dsp:cNvSpPr/>
      </dsp:nvSpPr>
      <dsp:spPr>
        <a:xfrm>
          <a:off x="7822901" y="3496641"/>
          <a:ext cx="2369671"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923699" y="2146748"/>
            <a:ext cx="6199632" cy="2285999"/>
          </a:xfrm>
        </p:spPr>
        <p:txBody>
          <a:bodyPr>
            <a:normAutofit/>
          </a:bodyPr>
          <a:lstStyle/>
          <a:p>
            <a:r>
              <a:rPr lang="en-US" sz="4000" b="1" i="0" dirty="0">
                <a:effectLst/>
                <a:latin typeface="Söhne"/>
              </a:rPr>
              <a:t>Gesture-Based Human-Computer Interaction</a:t>
            </a:r>
            <a:endParaRPr lang="en-US" sz="4000" dirty="0"/>
          </a:p>
        </p:txBody>
      </p:sp>
      <p:sp>
        <p:nvSpPr>
          <p:cNvPr id="4" name="TextBox 3">
            <a:extLst>
              <a:ext uri="{FF2B5EF4-FFF2-40B4-BE49-F238E27FC236}">
                <a16:creationId xmlns:a16="http://schemas.microsoft.com/office/drawing/2014/main" id="{C6D8778D-4416-4E37-8E88-5706695F7FF9}"/>
              </a:ext>
            </a:extLst>
          </p:cNvPr>
          <p:cNvSpPr txBox="1"/>
          <p:nvPr/>
        </p:nvSpPr>
        <p:spPr>
          <a:xfrm>
            <a:off x="8878108" y="5754744"/>
            <a:ext cx="3245223" cy="400110"/>
          </a:xfrm>
          <a:prstGeom prst="rect">
            <a:avLst/>
          </a:prstGeom>
          <a:noFill/>
        </p:spPr>
        <p:txBody>
          <a:bodyPr wrap="square" rtlCol="0">
            <a:spAutoFit/>
          </a:bodyPr>
          <a:lstStyle/>
          <a:p>
            <a:r>
              <a:rPr lang="en-US" sz="2000" b="1" dirty="0">
                <a:solidFill>
                  <a:schemeClr val="bg1"/>
                </a:solidFill>
                <a:latin typeface="+mj-lt"/>
              </a:rPr>
              <a:t>Mentor: Dr. M. Jayalakshmi </a:t>
            </a: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BBFC-5E25-41AD-B518-266A6C501D29}"/>
              </a:ext>
            </a:extLst>
          </p:cNvPr>
          <p:cNvSpPr>
            <a:spLocks noGrp="1"/>
          </p:cNvSpPr>
          <p:nvPr>
            <p:ph type="title"/>
          </p:nvPr>
        </p:nvSpPr>
        <p:spPr>
          <a:xfrm>
            <a:off x="3319272" y="265176"/>
            <a:ext cx="5559552" cy="2514600"/>
          </a:xfrm>
        </p:spPr>
        <p:txBody>
          <a:bodyPr/>
          <a:lstStyle/>
          <a:p>
            <a:r>
              <a:rPr lang="en-US" dirty="0"/>
              <a:t>Software Requirements</a:t>
            </a:r>
          </a:p>
        </p:txBody>
      </p:sp>
      <p:sp>
        <p:nvSpPr>
          <p:cNvPr id="3" name="Text Placeholder 2">
            <a:extLst>
              <a:ext uri="{FF2B5EF4-FFF2-40B4-BE49-F238E27FC236}">
                <a16:creationId xmlns:a16="http://schemas.microsoft.com/office/drawing/2014/main" id="{FAB226DE-71E6-46A2-9973-5321A2A695BB}"/>
              </a:ext>
            </a:extLst>
          </p:cNvPr>
          <p:cNvSpPr>
            <a:spLocks noGrp="1"/>
          </p:cNvSpPr>
          <p:nvPr>
            <p:ph type="body" idx="1"/>
          </p:nvPr>
        </p:nvSpPr>
        <p:spPr>
          <a:xfrm>
            <a:off x="3209365" y="3003176"/>
            <a:ext cx="5669459" cy="2611240"/>
          </a:xfrm>
        </p:spPr>
        <p:txBody>
          <a:bodyPr>
            <a:normAutofit fontScale="92500" lnSpcReduction="10000"/>
          </a:bodyPr>
          <a:lstStyle/>
          <a:p>
            <a:r>
              <a:rPr lang="en-GB" sz="2000" dirty="0">
                <a:latin typeface="Times New Roman" panose="02020603050405020304" pitchFamily="18" charset="0"/>
                <a:cs typeface="Times New Roman" panose="02020603050405020304" pitchFamily="18" charset="0"/>
              </a:rPr>
              <a:t>Python version:- 10.4.3</a:t>
            </a:r>
          </a:p>
          <a:p>
            <a:r>
              <a:rPr lang="en-GB" sz="2000" dirty="0">
                <a:latin typeface="Times New Roman" panose="02020603050405020304" pitchFamily="18" charset="0"/>
                <a:cs typeface="Times New Roman" panose="02020603050405020304" pitchFamily="18" charset="0"/>
              </a:rPr>
              <a:t>Packages:-</a:t>
            </a:r>
          </a:p>
          <a:p>
            <a:r>
              <a:rPr lang="en-GB" sz="2000" dirty="0">
                <a:latin typeface="Times New Roman" panose="02020603050405020304" pitchFamily="18" charset="0"/>
                <a:cs typeface="Times New Roman" panose="02020603050405020304" pitchFamily="18" charset="0"/>
              </a:rPr>
              <a:t>1.Opencv</a:t>
            </a:r>
          </a:p>
          <a:p>
            <a:r>
              <a:rPr lang="en-GB" sz="2000" dirty="0">
                <a:latin typeface="Times New Roman" panose="02020603050405020304" pitchFamily="18" charset="0"/>
                <a:cs typeface="Times New Roman" panose="02020603050405020304" pitchFamily="18" charset="0"/>
              </a:rPr>
              <a:t>2.mediapipe</a:t>
            </a:r>
          </a:p>
          <a:p>
            <a:r>
              <a:rPr lang="en-GB" sz="2000" dirty="0">
                <a:latin typeface="Times New Roman" panose="02020603050405020304" pitchFamily="18" charset="0"/>
                <a:cs typeface="Times New Roman" panose="02020603050405020304" pitchFamily="18" charset="0"/>
              </a:rPr>
              <a:t>3.Pyautogui</a:t>
            </a:r>
          </a:p>
          <a:p>
            <a:r>
              <a:rPr lang="en-GB" sz="2000" dirty="0">
                <a:latin typeface="Times New Roman" panose="02020603050405020304" pitchFamily="18" charset="0"/>
                <a:cs typeface="Times New Roman" panose="02020603050405020304" pitchFamily="18" charset="0"/>
              </a:rPr>
              <a:t>4. </a:t>
            </a:r>
            <a:r>
              <a:rPr lang="en-GB" sz="2000" dirty="0" err="1">
                <a:latin typeface="Times New Roman" panose="02020603050405020304" pitchFamily="18" charset="0"/>
                <a:cs typeface="Times New Roman" panose="02020603050405020304" pitchFamily="18" charset="0"/>
              </a:rPr>
              <a:t>Tkinter</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5.pillow</a:t>
            </a:r>
            <a:endParaRPr lang="en-US"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5384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1988-81B8-40AE-B8FA-9A51DBC8478A}"/>
              </a:ext>
            </a:extLst>
          </p:cNvPr>
          <p:cNvSpPr>
            <a:spLocks noGrp="1"/>
          </p:cNvSpPr>
          <p:nvPr>
            <p:ph type="title"/>
          </p:nvPr>
        </p:nvSpPr>
        <p:spPr>
          <a:xfrm>
            <a:off x="509015" y="239731"/>
            <a:ext cx="3443225" cy="1138555"/>
          </a:xfrm>
        </p:spPr>
        <p:txBody>
          <a:bodyPr/>
          <a:lstStyle/>
          <a:p>
            <a:r>
              <a:rPr lang="en-US" dirty="0"/>
              <a:t>Methodology:-</a:t>
            </a:r>
          </a:p>
        </p:txBody>
      </p:sp>
      <p:pic>
        <p:nvPicPr>
          <p:cNvPr id="7" name="Picture 6" descr="Screenshot_2023_0313_210954.png">
            <a:extLst>
              <a:ext uri="{FF2B5EF4-FFF2-40B4-BE49-F238E27FC236}">
                <a16:creationId xmlns:a16="http://schemas.microsoft.com/office/drawing/2014/main" id="{B02AFAE5-C51B-4B4D-A0EF-8EA5BA3CFCF8}"/>
              </a:ext>
            </a:extLst>
          </p:cNvPr>
          <p:cNvPicPr>
            <a:picLocks noChangeAspect="1"/>
          </p:cNvPicPr>
          <p:nvPr/>
        </p:nvPicPr>
        <p:blipFill>
          <a:blip r:embed="rId2" cstate="print"/>
          <a:stretch>
            <a:fillRect/>
          </a:stretch>
        </p:blipFill>
        <p:spPr>
          <a:xfrm>
            <a:off x="5596931" y="683615"/>
            <a:ext cx="664890" cy="694671"/>
          </a:xfrm>
          <a:prstGeom prst="rect">
            <a:avLst/>
          </a:prstGeom>
        </p:spPr>
      </p:pic>
      <p:cxnSp>
        <p:nvCxnSpPr>
          <p:cNvPr id="9" name="Straight Arrow Connector 8">
            <a:extLst>
              <a:ext uri="{FF2B5EF4-FFF2-40B4-BE49-F238E27FC236}">
                <a16:creationId xmlns:a16="http://schemas.microsoft.com/office/drawing/2014/main" id="{C5E17937-F0E9-45F6-AE64-ADA6E5FCF9AF}"/>
              </a:ext>
            </a:extLst>
          </p:cNvPr>
          <p:cNvCxnSpPr>
            <a:cxnSpLocks/>
            <a:stCxn id="7" idx="2"/>
          </p:cNvCxnSpPr>
          <p:nvPr/>
        </p:nvCxnSpPr>
        <p:spPr>
          <a:xfrm>
            <a:off x="5929376" y="1378286"/>
            <a:ext cx="0" cy="3804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Rectangle: Rounded Corners 9">
            <a:extLst>
              <a:ext uri="{FF2B5EF4-FFF2-40B4-BE49-F238E27FC236}">
                <a16:creationId xmlns:a16="http://schemas.microsoft.com/office/drawing/2014/main" id="{2DFE0685-FEB4-4EA5-9D50-0E2F9ED7D611}"/>
              </a:ext>
            </a:extLst>
          </p:cNvPr>
          <p:cNvSpPr/>
          <p:nvPr/>
        </p:nvSpPr>
        <p:spPr>
          <a:xfrm>
            <a:off x="4723385" y="1971793"/>
            <a:ext cx="2411982" cy="82264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Converts one </a:t>
            </a:r>
            <a:r>
              <a:rPr lang="en-US" dirty="0" err="1"/>
              <a:t>colour</a:t>
            </a:r>
            <a:r>
              <a:rPr lang="en-US" dirty="0"/>
              <a:t> space to another</a:t>
            </a:r>
          </a:p>
          <a:p>
            <a:pPr algn="ctr"/>
            <a:r>
              <a:rPr lang="en-US" dirty="0"/>
              <a:t>(RGB-&gt;BGR)</a:t>
            </a:r>
          </a:p>
        </p:txBody>
      </p:sp>
      <p:sp>
        <p:nvSpPr>
          <p:cNvPr id="12" name="Rectangle: Rounded Corners 11">
            <a:extLst>
              <a:ext uri="{FF2B5EF4-FFF2-40B4-BE49-F238E27FC236}">
                <a16:creationId xmlns:a16="http://schemas.microsoft.com/office/drawing/2014/main" id="{4C78DBBC-0C75-414B-95B3-D4A580026E4F}"/>
              </a:ext>
            </a:extLst>
          </p:cNvPr>
          <p:cNvSpPr/>
          <p:nvPr/>
        </p:nvSpPr>
        <p:spPr>
          <a:xfrm>
            <a:off x="5405120" y="2936240"/>
            <a:ext cx="975360" cy="3759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Hands</a:t>
            </a:r>
          </a:p>
        </p:txBody>
      </p:sp>
      <p:pic>
        <p:nvPicPr>
          <p:cNvPr id="13" name="Content Placeholder 4" descr="Screenshot_2023_0313_210937.png">
            <a:extLst>
              <a:ext uri="{FF2B5EF4-FFF2-40B4-BE49-F238E27FC236}">
                <a16:creationId xmlns:a16="http://schemas.microsoft.com/office/drawing/2014/main" id="{C0D80141-B635-424B-96AB-1EE4D1939BC9}"/>
              </a:ext>
            </a:extLst>
          </p:cNvPr>
          <p:cNvPicPr>
            <a:picLocks noGrp="1" noChangeAspect="1"/>
          </p:cNvPicPr>
          <p:nvPr>
            <p:ph idx="1"/>
          </p:nvPr>
        </p:nvPicPr>
        <p:blipFill>
          <a:blip r:embed="rId3"/>
          <a:stretch>
            <a:fillRect/>
          </a:stretch>
        </p:blipFill>
        <p:spPr>
          <a:xfrm>
            <a:off x="5104641" y="3545841"/>
            <a:ext cx="788159" cy="1073197"/>
          </a:xfrm>
        </p:spPr>
      </p:pic>
      <p:pic>
        <p:nvPicPr>
          <p:cNvPr id="14" name="Picture 13" descr="Screenshot_2023_0313_211219.png">
            <a:extLst>
              <a:ext uri="{FF2B5EF4-FFF2-40B4-BE49-F238E27FC236}">
                <a16:creationId xmlns:a16="http://schemas.microsoft.com/office/drawing/2014/main" id="{D87DC947-5036-44AD-B685-501457202887}"/>
              </a:ext>
            </a:extLst>
          </p:cNvPr>
          <p:cNvPicPr>
            <a:picLocks noChangeAspect="1"/>
          </p:cNvPicPr>
          <p:nvPr/>
        </p:nvPicPr>
        <p:blipFill>
          <a:blip r:embed="rId4" cstate="print"/>
          <a:stretch>
            <a:fillRect/>
          </a:stretch>
        </p:blipFill>
        <p:spPr>
          <a:xfrm>
            <a:off x="5929376" y="3545841"/>
            <a:ext cx="762000" cy="1122681"/>
          </a:xfrm>
          <a:prstGeom prst="rect">
            <a:avLst/>
          </a:prstGeom>
        </p:spPr>
      </p:pic>
      <p:sp>
        <p:nvSpPr>
          <p:cNvPr id="15" name="Rectangle: Rounded Corners 14">
            <a:extLst>
              <a:ext uri="{FF2B5EF4-FFF2-40B4-BE49-F238E27FC236}">
                <a16:creationId xmlns:a16="http://schemas.microsoft.com/office/drawing/2014/main" id="{44F1CB93-0D49-4B34-B524-073CF3E47D58}"/>
              </a:ext>
            </a:extLst>
          </p:cNvPr>
          <p:cNvSpPr/>
          <p:nvPr/>
        </p:nvSpPr>
        <p:spPr>
          <a:xfrm>
            <a:off x="5104641" y="4886960"/>
            <a:ext cx="1854959" cy="3759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Pyauto</a:t>
            </a:r>
            <a:r>
              <a:rPr lang="en-US" dirty="0"/>
              <a:t> GUI</a:t>
            </a:r>
          </a:p>
        </p:txBody>
      </p:sp>
      <p:pic>
        <p:nvPicPr>
          <p:cNvPr id="16" name="Picture 15" descr="download.jpg">
            <a:extLst>
              <a:ext uri="{FF2B5EF4-FFF2-40B4-BE49-F238E27FC236}">
                <a16:creationId xmlns:a16="http://schemas.microsoft.com/office/drawing/2014/main" id="{FB165F2B-3EC8-45FB-AD56-563F42D042CA}"/>
              </a:ext>
            </a:extLst>
          </p:cNvPr>
          <p:cNvPicPr>
            <a:picLocks noChangeAspect="1"/>
          </p:cNvPicPr>
          <p:nvPr/>
        </p:nvPicPr>
        <p:blipFill>
          <a:blip r:embed="rId5"/>
          <a:stretch>
            <a:fillRect/>
          </a:stretch>
        </p:blipFill>
        <p:spPr>
          <a:xfrm>
            <a:off x="4292267" y="3689407"/>
            <a:ext cx="529391" cy="786063"/>
          </a:xfrm>
          <a:prstGeom prst="rect">
            <a:avLst/>
          </a:prstGeom>
        </p:spPr>
      </p:pic>
      <p:pic>
        <p:nvPicPr>
          <p:cNvPr id="17" name="Picture 16" descr="download (1).jpg">
            <a:extLst>
              <a:ext uri="{FF2B5EF4-FFF2-40B4-BE49-F238E27FC236}">
                <a16:creationId xmlns:a16="http://schemas.microsoft.com/office/drawing/2014/main" id="{ABF4961E-1623-4053-95AE-9E14E77B79D8}"/>
              </a:ext>
            </a:extLst>
          </p:cNvPr>
          <p:cNvPicPr>
            <a:picLocks noChangeAspect="1"/>
          </p:cNvPicPr>
          <p:nvPr/>
        </p:nvPicPr>
        <p:blipFill>
          <a:blip r:embed="rId6"/>
          <a:stretch>
            <a:fillRect/>
          </a:stretch>
        </p:blipFill>
        <p:spPr>
          <a:xfrm>
            <a:off x="7135367" y="3622407"/>
            <a:ext cx="565484" cy="882316"/>
          </a:xfrm>
          <a:prstGeom prst="rect">
            <a:avLst/>
          </a:prstGeom>
        </p:spPr>
      </p:pic>
      <p:sp>
        <p:nvSpPr>
          <p:cNvPr id="18" name="Rectangle: Rounded Corners 17">
            <a:extLst>
              <a:ext uri="{FF2B5EF4-FFF2-40B4-BE49-F238E27FC236}">
                <a16:creationId xmlns:a16="http://schemas.microsoft.com/office/drawing/2014/main" id="{2C00C0DB-0001-4029-BBCA-44401B66AC63}"/>
              </a:ext>
            </a:extLst>
          </p:cNvPr>
          <p:cNvSpPr/>
          <p:nvPr/>
        </p:nvSpPr>
        <p:spPr>
          <a:xfrm>
            <a:off x="3515360" y="5074920"/>
            <a:ext cx="1306298" cy="675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 increase</a:t>
            </a:r>
          </a:p>
        </p:txBody>
      </p:sp>
      <p:sp>
        <p:nvSpPr>
          <p:cNvPr id="20" name="Rectangle: Rounded Corners 19">
            <a:extLst>
              <a:ext uri="{FF2B5EF4-FFF2-40B4-BE49-F238E27FC236}">
                <a16:creationId xmlns:a16="http://schemas.microsoft.com/office/drawing/2014/main" id="{4D464043-1D05-48F0-B885-A1AE4B8885C6}"/>
              </a:ext>
            </a:extLst>
          </p:cNvPr>
          <p:cNvSpPr/>
          <p:nvPr/>
        </p:nvSpPr>
        <p:spPr>
          <a:xfrm>
            <a:off x="7242583" y="5074920"/>
            <a:ext cx="1306297" cy="675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Volume decrease</a:t>
            </a:r>
          </a:p>
        </p:txBody>
      </p:sp>
      <p:cxnSp>
        <p:nvCxnSpPr>
          <p:cNvPr id="22" name="Straight Arrow Connector 21">
            <a:extLst>
              <a:ext uri="{FF2B5EF4-FFF2-40B4-BE49-F238E27FC236}">
                <a16:creationId xmlns:a16="http://schemas.microsoft.com/office/drawing/2014/main" id="{122EAE86-84E1-4D8B-89BF-6A215CE291B9}"/>
              </a:ext>
            </a:extLst>
          </p:cNvPr>
          <p:cNvCxnSpPr>
            <a:cxnSpLocks/>
          </p:cNvCxnSpPr>
          <p:nvPr/>
        </p:nvCxnSpPr>
        <p:spPr>
          <a:xfrm flipH="1">
            <a:off x="4556962" y="4619038"/>
            <a:ext cx="1" cy="4050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8939365E-7D5E-48F4-A4E1-F1528E4E1D21}"/>
              </a:ext>
            </a:extLst>
          </p:cNvPr>
          <p:cNvCxnSpPr/>
          <p:nvPr/>
        </p:nvCxnSpPr>
        <p:spPr>
          <a:xfrm flipH="1">
            <a:off x="4857680" y="5024120"/>
            <a:ext cx="246961" cy="267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35410C55-8652-4710-82E0-C0D28C9B405F}"/>
              </a:ext>
            </a:extLst>
          </p:cNvPr>
          <p:cNvCxnSpPr>
            <a:cxnSpLocks/>
          </p:cNvCxnSpPr>
          <p:nvPr/>
        </p:nvCxnSpPr>
        <p:spPr>
          <a:xfrm flipH="1">
            <a:off x="7507278" y="4562163"/>
            <a:ext cx="1" cy="4050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95152426-F6E7-4B1F-9E72-D38AE814D789}"/>
              </a:ext>
            </a:extLst>
          </p:cNvPr>
          <p:cNvCxnSpPr>
            <a:cxnSpLocks/>
          </p:cNvCxnSpPr>
          <p:nvPr/>
        </p:nvCxnSpPr>
        <p:spPr>
          <a:xfrm>
            <a:off x="6970552" y="5024685"/>
            <a:ext cx="236009" cy="2756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Rectangle: Rounded Corners 28">
            <a:extLst>
              <a:ext uri="{FF2B5EF4-FFF2-40B4-BE49-F238E27FC236}">
                <a16:creationId xmlns:a16="http://schemas.microsoft.com/office/drawing/2014/main" id="{1E0995AC-837D-49D3-BD10-F83797C3C3FE}"/>
              </a:ext>
            </a:extLst>
          </p:cNvPr>
          <p:cNvSpPr/>
          <p:nvPr/>
        </p:nvSpPr>
        <p:spPr>
          <a:xfrm>
            <a:off x="5104641" y="6193838"/>
            <a:ext cx="1854959" cy="37968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Program close</a:t>
            </a:r>
          </a:p>
        </p:txBody>
      </p:sp>
      <p:cxnSp>
        <p:nvCxnSpPr>
          <p:cNvPr id="30" name="Straight Arrow Connector 29">
            <a:extLst>
              <a:ext uri="{FF2B5EF4-FFF2-40B4-BE49-F238E27FC236}">
                <a16:creationId xmlns:a16="http://schemas.microsoft.com/office/drawing/2014/main" id="{EF056803-6C1D-4A2E-90BE-9800569F5FA7}"/>
              </a:ext>
            </a:extLst>
          </p:cNvPr>
          <p:cNvCxnSpPr>
            <a:cxnSpLocks/>
          </p:cNvCxnSpPr>
          <p:nvPr/>
        </p:nvCxnSpPr>
        <p:spPr>
          <a:xfrm>
            <a:off x="4821658" y="5891492"/>
            <a:ext cx="227778" cy="30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EFD719ED-4477-49D1-BA54-BD97C1CFC255}"/>
              </a:ext>
            </a:extLst>
          </p:cNvPr>
          <p:cNvCxnSpPr>
            <a:cxnSpLocks/>
          </p:cNvCxnSpPr>
          <p:nvPr/>
        </p:nvCxnSpPr>
        <p:spPr>
          <a:xfrm flipH="1">
            <a:off x="7028863" y="5870518"/>
            <a:ext cx="213720" cy="3061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Oval 34">
            <a:extLst>
              <a:ext uri="{FF2B5EF4-FFF2-40B4-BE49-F238E27FC236}">
                <a16:creationId xmlns:a16="http://schemas.microsoft.com/office/drawing/2014/main" id="{ED49D59E-E92E-417D-AC25-68E5F44BF2BA}"/>
              </a:ext>
            </a:extLst>
          </p:cNvPr>
          <p:cNvSpPr/>
          <p:nvPr/>
        </p:nvSpPr>
        <p:spPr>
          <a:xfrm>
            <a:off x="9042400" y="6193838"/>
            <a:ext cx="1005840" cy="379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37" name="Straight Arrow Connector 36">
            <a:extLst>
              <a:ext uri="{FF2B5EF4-FFF2-40B4-BE49-F238E27FC236}">
                <a16:creationId xmlns:a16="http://schemas.microsoft.com/office/drawing/2014/main" id="{5A09CB1D-1B05-4DBC-B786-B24377A1CB96}"/>
              </a:ext>
            </a:extLst>
          </p:cNvPr>
          <p:cNvCxnSpPr/>
          <p:nvPr/>
        </p:nvCxnSpPr>
        <p:spPr>
          <a:xfrm>
            <a:off x="7135367" y="6380480"/>
            <a:ext cx="178511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B901586D-D478-4DD9-9B94-4724C0BA52CE}"/>
              </a:ext>
            </a:extLst>
          </p:cNvPr>
          <p:cNvCxnSpPr>
            <a:cxnSpLocks/>
          </p:cNvCxnSpPr>
          <p:nvPr/>
        </p:nvCxnSpPr>
        <p:spPr>
          <a:xfrm flipH="1">
            <a:off x="6667760" y="3124200"/>
            <a:ext cx="149806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EF2C6E2E-B6DF-4470-A49D-B5DE399CA922}"/>
              </a:ext>
            </a:extLst>
          </p:cNvPr>
          <p:cNvCxnSpPr/>
          <p:nvPr/>
        </p:nvCxnSpPr>
        <p:spPr>
          <a:xfrm flipH="1">
            <a:off x="2936240" y="6380480"/>
            <a:ext cx="2001520"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FAC754B7-5E1F-479C-B674-E1B88CE34B95}"/>
              </a:ext>
            </a:extLst>
          </p:cNvPr>
          <p:cNvCxnSpPr>
            <a:cxnSpLocks/>
          </p:cNvCxnSpPr>
          <p:nvPr/>
        </p:nvCxnSpPr>
        <p:spPr>
          <a:xfrm>
            <a:off x="2936240" y="1544320"/>
            <a:ext cx="0" cy="4836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5F1E41-80AF-46C4-9B12-6F98130A8E44}"/>
              </a:ext>
            </a:extLst>
          </p:cNvPr>
          <p:cNvCxnSpPr/>
          <p:nvPr/>
        </p:nvCxnSpPr>
        <p:spPr>
          <a:xfrm flipH="1">
            <a:off x="2951480" y="1544320"/>
            <a:ext cx="2001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24AEC14-5B28-4A98-8F23-6BC89FB08686}"/>
              </a:ext>
            </a:extLst>
          </p:cNvPr>
          <p:cNvCxnSpPr>
            <a:cxnSpLocks/>
          </p:cNvCxnSpPr>
          <p:nvPr/>
        </p:nvCxnSpPr>
        <p:spPr>
          <a:xfrm flipV="1">
            <a:off x="4973759" y="1050693"/>
            <a:ext cx="1" cy="515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7E73094-5580-4C50-A3B0-8F1864825F92}"/>
              </a:ext>
            </a:extLst>
          </p:cNvPr>
          <p:cNvCxnSpPr/>
          <p:nvPr/>
        </p:nvCxnSpPr>
        <p:spPr>
          <a:xfrm>
            <a:off x="4981160" y="1065643"/>
            <a:ext cx="5175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DBED7F3-37C5-4B52-8D4F-FDFF89AA06FB}"/>
              </a:ext>
            </a:extLst>
          </p:cNvPr>
          <p:cNvCxnSpPr>
            <a:cxnSpLocks/>
          </p:cNvCxnSpPr>
          <p:nvPr/>
        </p:nvCxnSpPr>
        <p:spPr>
          <a:xfrm>
            <a:off x="2936553" y="1544320"/>
            <a:ext cx="0" cy="483616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76FB5717-AE5C-48C8-849A-7CE061FD72E9}"/>
              </a:ext>
            </a:extLst>
          </p:cNvPr>
          <p:cNvCxnSpPr/>
          <p:nvPr/>
        </p:nvCxnSpPr>
        <p:spPr>
          <a:xfrm flipH="1">
            <a:off x="2951793" y="1544320"/>
            <a:ext cx="2001520"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7DCC141E-CFFF-46DF-A3E5-AA12857F9BB8}"/>
              </a:ext>
            </a:extLst>
          </p:cNvPr>
          <p:cNvCxnSpPr>
            <a:cxnSpLocks/>
          </p:cNvCxnSpPr>
          <p:nvPr/>
        </p:nvCxnSpPr>
        <p:spPr>
          <a:xfrm flipV="1">
            <a:off x="4974072" y="1050693"/>
            <a:ext cx="1" cy="515265"/>
          </a:xfrm>
          <a:prstGeom prst="line">
            <a:avLst/>
          </a:prstGeom>
        </p:spPr>
        <p:style>
          <a:lnRef idx="2">
            <a:schemeClr val="dk1"/>
          </a:lnRef>
          <a:fillRef idx="0">
            <a:schemeClr val="dk1"/>
          </a:fillRef>
          <a:effectRef idx="1">
            <a:schemeClr val="dk1"/>
          </a:effectRef>
          <a:fontRef idx="minor">
            <a:schemeClr val="tx1"/>
          </a:fontRef>
        </p:style>
      </p:cxnSp>
      <p:sp>
        <p:nvSpPr>
          <p:cNvPr id="56" name="TextBox 55">
            <a:extLst>
              <a:ext uri="{FF2B5EF4-FFF2-40B4-BE49-F238E27FC236}">
                <a16:creationId xmlns:a16="http://schemas.microsoft.com/office/drawing/2014/main" id="{A307E76D-B3CD-41E0-9053-26FFB180E761}"/>
              </a:ext>
            </a:extLst>
          </p:cNvPr>
          <p:cNvSpPr txBox="1"/>
          <p:nvPr/>
        </p:nvSpPr>
        <p:spPr>
          <a:xfrm>
            <a:off x="4144654" y="1107440"/>
            <a:ext cx="636691" cy="369332"/>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start</a:t>
            </a:r>
          </a:p>
        </p:txBody>
      </p:sp>
      <p:sp>
        <p:nvSpPr>
          <p:cNvPr id="57" name="TextBox 56">
            <a:extLst>
              <a:ext uri="{FF2B5EF4-FFF2-40B4-BE49-F238E27FC236}">
                <a16:creationId xmlns:a16="http://schemas.microsoft.com/office/drawing/2014/main" id="{3A62C892-5EF6-469C-B860-2D377732D1F8}"/>
              </a:ext>
            </a:extLst>
          </p:cNvPr>
          <p:cNvSpPr txBox="1"/>
          <p:nvPr/>
        </p:nvSpPr>
        <p:spPr>
          <a:xfrm>
            <a:off x="6261821" y="1378286"/>
            <a:ext cx="1154971" cy="369332"/>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Open cv</a:t>
            </a:r>
          </a:p>
        </p:txBody>
      </p:sp>
      <p:sp>
        <p:nvSpPr>
          <p:cNvPr id="60" name="TextBox 59">
            <a:extLst>
              <a:ext uri="{FF2B5EF4-FFF2-40B4-BE49-F238E27FC236}">
                <a16:creationId xmlns:a16="http://schemas.microsoft.com/office/drawing/2014/main" id="{F504C943-3CC5-4D57-9730-ECA8F3DD2BE6}"/>
              </a:ext>
            </a:extLst>
          </p:cNvPr>
          <p:cNvSpPr txBox="1"/>
          <p:nvPr/>
        </p:nvSpPr>
        <p:spPr>
          <a:xfrm>
            <a:off x="8165824" y="2878464"/>
            <a:ext cx="2448555"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Land marks are detected on hand</a:t>
            </a:r>
          </a:p>
        </p:txBody>
      </p:sp>
    </p:spTree>
    <p:extLst>
      <p:ext uri="{BB962C8B-B14F-4D97-AF65-F5344CB8AC3E}">
        <p14:creationId xmlns:p14="http://schemas.microsoft.com/office/powerpoint/2010/main" val="1527371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5297B-0A56-453F-8897-F0408587BEE2}"/>
              </a:ext>
            </a:extLst>
          </p:cNvPr>
          <p:cNvSpPr>
            <a:spLocks noGrp="1"/>
          </p:cNvSpPr>
          <p:nvPr>
            <p:ph type="title"/>
          </p:nvPr>
        </p:nvSpPr>
        <p:spPr>
          <a:xfrm>
            <a:off x="414798" y="227317"/>
            <a:ext cx="3297398" cy="960459"/>
          </a:xfrm>
        </p:spPr>
        <p:txBody>
          <a:bodyPr>
            <a:normAutofit fontScale="90000"/>
          </a:bodyPr>
          <a:lstStyle/>
          <a:p>
            <a:r>
              <a:rPr lang="en-US"/>
              <a:t>Methodology:-</a:t>
            </a:r>
            <a:endParaRPr lang="en-US" dirty="0"/>
          </a:p>
        </p:txBody>
      </p:sp>
      <p:grpSp>
        <p:nvGrpSpPr>
          <p:cNvPr id="3" name="Group 2">
            <a:extLst>
              <a:ext uri="{FF2B5EF4-FFF2-40B4-BE49-F238E27FC236}">
                <a16:creationId xmlns:a16="http://schemas.microsoft.com/office/drawing/2014/main" id="{62B338A5-E533-45E3-B795-CA1918C30B53}"/>
              </a:ext>
            </a:extLst>
          </p:cNvPr>
          <p:cNvGrpSpPr/>
          <p:nvPr/>
        </p:nvGrpSpPr>
        <p:grpSpPr>
          <a:xfrm>
            <a:off x="3164760" y="375965"/>
            <a:ext cx="7599307" cy="6054673"/>
            <a:chOff x="3164760" y="429753"/>
            <a:chExt cx="7599307" cy="6054673"/>
          </a:xfrm>
        </p:grpSpPr>
        <p:pic>
          <p:nvPicPr>
            <p:cNvPr id="8" name="Picture 7">
              <a:extLst>
                <a:ext uri="{FF2B5EF4-FFF2-40B4-BE49-F238E27FC236}">
                  <a16:creationId xmlns:a16="http://schemas.microsoft.com/office/drawing/2014/main" id="{B652B267-1660-44FC-901C-2A6C246B35B1}"/>
                </a:ext>
              </a:extLst>
            </p:cNvPr>
            <p:cNvPicPr>
              <a:picLocks noChangeAspect="1"/>
            </p:cNvPicPr>
            <p:nvPr/>
          </p:nvPicPr>
          <p:blipFill>
            <a:blip r:embed="rId2"/>
            <a:stretch>
              <a:fillRect/>
            </a:stretch>
          </p:blipFill>
          <p:spPr>
            <a:xfrm>
              <a:off x="5488662" y="429753"/>
              <a:ext cx="1028111" cy="866606"/>
            </a:xfrm>
            <a:prstGeom prst="rect">
              <a:avLst/>
            </a:prstGeom>
          </p:spPr>
        </p:pic>
        <p:cxnSp>
          <p:nvCxnSpPr>
            <p:cNvPr id="10" name="Straight Arrow Connector 9">
              <a:extLst>
                <a:ext uri="{FF2B5EF4-FFF2-40B4-BE49-F238E27FC236}">
                  <a16:creationId xmlns:a16="http://schemas.microsoft.com/office/drawing/2014/main" id="{C8348BF4-4007-4917-823E-5F7E36EC47E7}"/>
                </a:ext>
              </a:extLst>
            </p:cNvPr>
            <p:cNvCxnSpPr>
              <a:stCxn id="8" idx="2"/>
            </p:cNvCxnSpPr>
            <p:nvPr/>
          </p:nvCxnSpPr>
          <p:spPr>
            <a:xfrm flipH="1">
              <a:off x="5997388" y="1296359"/>
              <a:ext cx="5330" cy="3262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Rectangle: Rounded Corners 10">
              <a:extLst>
                <a:ext uri="{FF2B5EF4-FFF2-40B4-BE49-F238E27FC236}">
                  <a16:creationId xmlns:a16="http://schemas.microsoft.com/office/drawing/2014/main" id="{871F5DCD-AC95-4390-96C7-9A01BD5D4CC1}"/>
                </a:ext>
              </a:extLst>
            </p:cNvPr>
            <p:cNvSpPr/>
            <p:nvPr/>
          </p:nvSpPr>
          <p:spPr>
            <a:xfrm>
              <a:off x="5284855" y="1785030"/>
              <a:ext cx="1425066" cy="3520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Face mesh</a:t>
              </a:r>
            </a:p>
          </p:txBody>
        </p:sp>
        <p:sp>
          <p:nvSpPr>
            <p:cNvPr id="13" name="Rectangle: Rounded Corners 12">
              <a:extLst>
                <a:ext uri="{FF2B5EF4-FFF2-40B4-BE49-F238E27FC236}">
                  <a16:creationId xmlns:a16="http://schemas.microsoft.com/office/drawing/2014/main" id="{8F5A45F9-8B85-4470-B674-A61DF49E2BE4}"/>
                </a:ext>
              </a:extLst>
            </p:cNvPr>
            <p:cNvSpPr/>
            <p:nvPr/>
          </p:nvSpPr>
          <p:spPr>
            <a:xfrm>
              <a:off x="4753534" y="2389033"/>
              <a:ext cx="2487707" cy="47352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Coverts B&amp;W-&gt;RGB</a:t>
              </a:r>
            </a:p>
          </p:txBody>
        </p:sp>
        <p:pic>
          <p:nvPicPr>
            <p:cNvPr id="15" name="Picture 14">
              <a:extLst>
                <a:ext uri="{FF2B5EF4-FFF2-40B4-BE49-F238E27FC236}">
                  <a16:creationId xmlns:a16="http://schemas.microsoft.com/office/drawing/2014/main" id="{B85D8A05-186C-4177-AA68-C5E0A7532A48}"/>
                </a:ext>
              </a:extLst>
            </p:cNvPr>
            <p:cNvPicPr>
              <a:picLocks noChangeAspect="1"/>
            </p:cNvPicPr>
            <p:nvPr/>
          </p:nvPicPr>
          <p:blipFill>
            <a:blip r:embed="rId3"/>
            <a:stretch>
              <a:fillRect/>
            </a:stretch>
          </p:blipFill>
          <p:spPr>
            <a:xfrm>
              <a:off x="5455080" y="3010917"/>
              <a:ext cx="1281840" cy="819962"/>
            </a:xfrm>
            <a:prstGeom prst="rect">
              <a:avLst/>
            </a:prstGeom>
          </p:spPr>
        </p:pic>
        <p:sp>
          <p:nvSpPr>
            <p:cNvPr id="16" name="Rectangle: Rounded Corners 15">
              <a:extLst>
                <a:ext uri="{FF2B5EF4-FFF2-40B4-BE49-F238E27FC236}">
                  <a16:creationId xmlns:a16="http://schemas.microsoft.com/office/drawing/2014/main" id="{E6778418-D89E-4BE0-877D-04B0E2E1728E}"/>
                </a:ext>
              </a:extLst>
            </p:cNvPr>
            <p:cNvSpPr/>
            <p:nvPr/>
          </p:nvSpPr>
          <p:spPr>
            <a:xfrm>
              <a:off x="5168520" y="4115996"/>
              <a:ext cx="1854959" cy="3759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Pyauto</a:t>
              </a:r>
              <a:r>
                <a:rPr lang="en-US" dirty="0"/>
                <a:t> GUI</a:t>
              </a:r>
            </a:p>
          </p:txBody>
        </p:sp>
        <p:sp>
          <p:nvSpPr>
            <p:cNvPr id="19" name="Oval 18">
              <a:extLst>
                <a:ext uri="{FF2B5EF4-FFF2-40B4-BE49-F238E27FC236}">
                  <a16:creationId xmlns:a16="http://schemas.microsoft.com/office/drawing/2014/main" id="{91D0D08E-6656-4633-B7F6-BA19013080B2}"/>
                </a:ext>
              </a:extLst>
            </p:cNvPr>
            <p:cNvSpPr/>
            <p:nvPr/>
          </p:nvSpPr>
          <p:spPr>
            <a:xfrm>
              <a:off x="7235714" y="5305557"/>
              <a:ext cx="1092497" cy="379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a:t>
              </a:r>
            </a:p>
          </p:txBody>
        </p:sp>
        <p:sp>
          <p:nvSpPr>
            <p:cNvPr id="20" name="Oval 19">
              <a:extLst>
                <a:ext uri="{FF2B5EF4-FFF2-40B4-BE49-F238E27FC236}">
                  <a16:creationId xmlns:a16="http://schemas.microsoft.com/office/drawing/2014/main" id="{DEF8F687-DF52-4494-AB21-6CC978970E7F}"/>
                </a:ext>
              </a:extLst>
            </p:cNvPr>
            <p:cNvSpPr/>
            <p:nvPr/>
          </p:nvSpPr>
          <p:spPr>
            <a:xfrm>
              <a:off x="3950447" y="5305557"/>
              <a:ext cx="1005840" cy="379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a:t>
              </a:r>
            </a:p>
          </p:txBody>
        </p:sp>
        <p:cxnSp>
          <p:nvCxnSpPr>
            <p:cNvPr id="22" name="Straight Arrow Connector 21">
              <a:extLst>
                <a:ext uri="{FF2B5EF4-FFF2-40B4-BE49-F238E27FC236}">
                  <a16:creationId xmlns:a16="http://schemas.microsoft.com/office/drawing/2014/main" id="{2E6DA140-919A-4D0E-8DF2-D1431BACF467}"/>
                </a:ext>
              </a:extLst>
            </p:cNvPr>
            <p:cNvCxnSpPr>
              <a:endCxn id="20" idx="0"/>
            </p:cNvCxnSpPr>
            <p:nvPr/>
          </p:nvCxnSpPr>
          <p:spPr>
            <a:xfrm flipH="1">
              <a:off x="4453367" y="3157125"/>
              <a:ext cx="1346799" cy="2148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30C51B-18EA-4CE3-A793-5EF9FEDEFF8B}"/>
                </a:ext>
              </a:extLst>
            </p:cNvPr>
            <p:cNvCxnSpPr>
              <a:cxnSpLocks/>
              <a:endCxn id="19" idx="0"/>
            </p:cNvCxnSpPr>
            <p:nvPr/>
          </p:nvCxnSpPr>
          <p:spPr>
            <a:xfrm>
              <a:off x="6411823" y="3157125"/>
              <a:ext cx="1370140" cy="21484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F88FB517-9617-437F-871E-6938CD1F9914}"/>
                </a:ext>
              </a:extLst>
            </p:cNvPr>
            <p:cNvCxnSpPr>
              <a:cxnSpLocks/>
              <a:stCxn id="16" idx="2"/>
              <a:endCxn id="20" idx="7"/>
            </p:cNvCxnSpPr>
            <p:nvPr/>
          </p:nvCxnSpPr>
          <p:spPr>
            <a:xfrm flipH="1">
              <a:off x="4808985" y="4491916"/>
              <a:ext cx="1287015" cy="86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E4D267-DC17-45B0-86C5-0CD9C07AED60}"/>
                </a:ext>
              </a:extLst>
            </p:cNvPr>
            <p:cNvCxnSpPr>
              <a:cxnSpLocks/>
              <a:stCxn id="16" idx="2"/>
              <a:endCxn id="19" idx="1"/>
            </p:cNvCxnSpPr>
            <p:nvPr/>
          </p:nvCxnSpPr>
          <p:spPr>
            <a:xfrm>
              <a:off x="6096000" y="4491916"/>
              <a:ext cx="1299706" cy="86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0D3894A-1E3B-4898-B1AF-74340126D11A}"/>
                </a:ext>
              </a:extLst>
            </p:cNvPr>
            <p:cNvCxnSpPr>
              <a:cxnSpLocks/>
              <a:stCxn id="20" idx="4"/>
              <a:endCxn id="34" idx="1"/>
            </p:cNvCxnSpPr>
            <p:nvPr/>
          </p:nvCxnSpPr>
          <p:spPr>
            <a:xfrm>
              <a:off x="4453367" y="5685239"/>
              <a:ext cx="751021" cy="562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99F35CB3-5A1A-4D28-AD3B-003AFAF181D6}"/>
                </a:ext>
              </a:extLst>
            </p:cNvPr>
            <p:cNvSpPr/>
            <p:nvPr/>
          </p:nvSpPr>
          <p:spPr>
            <a:xfrm>
              <a:off x="5204388" y="6011667"/>
              <a:ext cx="1783222" cy="47275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Program close</a:t>
              </a:r>
            </a:p>
          </p:txBody>
        </p:sp>
        <p:cxnSp>
          <p:nvCxnSpPr>
            <p:cNvPr id="38" name="Straight Arrow Connector 37">
              <a:extLst>
                <a:ext uri="{FF2B5EF4-FFF2-40B4-BE49-F238E27FC236}">
                  <a16:creationId xmlns:a16="http://schemas.microsoft.com/office/drawing/2014/main" id="{6D5923D0-EDC5-4CC4-BE78-F214C00EAFC3}"/>
                </a:ext>
              </a:extLst>
            </p:cNvPr>
            <p:cNvCxnSpPr>
              <a:cxnSpLocks/>
              <a:stCxn id="19" idx="4"/>
              <a:endCxn id="34" idx="3"/>
            </p:cNvCxnSpPr>
            <p:nvPr/>
          </p:nvCxnSpPr>
          <p:spPr>
            <a:xfrm flipH="1">
              <a:off x="6987610" y="5685239"/>
              <a:ext cx="794353" cy="562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DE54CA8-EEB3-4697-B31F-71096F2C63D1}"/>
                </a:ext>
              </a:extLst>
            </p:cNvPr>
            <p:cNvCxnSpPr>
              <a:cxnSpLocks/>
              <a:stCxn id="34" idx="3"/>
              <a:endCxn id="45" idx="2"/>
            </p:cNvCxnSpPr>
            <p:nvPr/>
          </p:nvCxnSpPr>
          <p:spPr>
            <a:xfrm flipV="1">
              <a:off x="6987610" y="6248046"/>
              <a:ext cx="1968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53F7809-4B9F-4D22-8A8E-737CCC78D4B2}"/>
                </a:ext>
              </a:extLst>
            </p:cNvPr>
            <p:cNvSpPr/>
            <p:nvPr/>
          </p:nvSpPr>
          <p:spPr>
            <a:xfrm>
              <a:off x="8955741" y="6058205"/>
              <a:ext cx="1005840" cy="379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47" name="Straight Connector 46">
              <a:extLst>
                <a:ext uri="{FF2B5EF4-FFF2-40B4-BE49-F238E27FC236}">
                  <a16:creationId xmlns:a16="http://schemas.microsoft.com/office/drawing/2014/main" id="{0C7B5477-5B89-4D22-A093-585D0841789F}"/>
                </a:ext>
              </a:extLst>
            </p:cNvPr>
            <p:cNvCxnSpPr>
              <a:cxnSpLocks/>
              <a:stCxn id="34" idx="1"/>
            </p:cNvCxnSpPr>
            <p:nvPr/>
          </p:nvCxnSpPr>
          <p:spPr>
            <a:xfrm flipH="1">
              <a:off x="3167000" y="6248047"/>
              <a:ext cx="2037388"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997BA252-70B3-45A6-84EE-7F2C949E8DA6}"/>
                </a:ext>
              </a:extLst>
            </p:cNvPr>
            <p:cNvCxnSpPr>
              <a:cxnSpLocks/>
            </p:cNvCxnSpPr>
            <p:nvPr/>
          </p:nvCxnSpPr>
          <p:spPr>
            <a:xfrm>
              <a:off x="3167000" y="1412799"/>
              <a:ext cx="0" cy="483616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568CE5B9-3197-41AB-B522-CD7210F42804}"/>
                </a:ext>
              </a:extLst>
            </p:cNvPr>
            <p:cNvCxnSpPr>
              <a:cxnSpLocks/>
            </p:cNvCxnSpPr>
            <p:nvPr/>
          </p:nvCxnSpPr>
          <p:spPr>
            <a:xfrm flipH="1">
              <a:off x="3167000" y="1424154"/>
              <a:ext cx="1586534" cy="0"/>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8150C4C9-0A47-45EF-896B-0204CB262F0F}"/>
                </a:ext>
              </a:extLst>
            </p:cNvPr>
            <p:cNvCxnSpPr>
              <a:cxnSpLocks/>
            </p:cNvCxnSpPr>
            <p:nvPr/>
          </p:nvCxnSpPr>
          <p:spPr>
            <a:xfrm flipV="1">
              <a:off x="4755774" y="908889"/>
              <a:ext cx="1" cy="515265"/>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B7720045-1628-4AA4-A4EB-C199FCECEF84}"/>
                </a:ext>
              </a:extLst>
            </p:cNvPr>
            <p:cNvCxnSpPr>
              <a:cxnSpLocks/>
            </p:cNvCxnSpPr>
            <p:nvPr/>
          </p:nvCxnSpPr>
          <p:spPr>
            <a:xfrm>
              <a:off x="4753534" y="908889"/>
              <a:ext cx="6073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30C3A471-F672-47DA-BD1E-252A9C188C53}"/>
                </a:ext>
              </a:extLst>
            </p:cNvPr>
            <p:cNvSpPr txBox="1"/>
            <p:nvPr/>
          </p:nvSpPr>
          <p:spPr>
            <a:xfrm>
              <a:off x="4018309" y="950132"/>
              <a:ext cx="636691" cy="369332"/>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start</a:t>
              </a:r>
            </a:p>
          </p:txBody>
        </p:sp>
        <p:cxnSp>
          <p:nvCxnSpPr>
            <p:cNvPr id="57" name="Straight Arrow Connector 56">
              <a:extLst>
                <a:ext uri="{FF2B5EF4-FFF2-40B4-BE49-F238E27FC236}">
                  <a16:creationId xmlns:a16="http://schemas.microsoft.com/office/drawing/2014/main" id="{217F2A6D-AC2B-4316-95FA-A73C52CADE74}"/>
                </a:ext>
              </a:extLst>
            </p:cNvPr>
            <p:cNvCxnSpPr>
              <a:cxnSpLocks/>
              <a:endCxn id="11" idx="3"/>
            </p:cNvCxnSpPr>
            <p:nvPr/>
          </p:nvCxnSpPr>
          <p:spPr>
            <a:xfrm flipH="1">
              <a:off x="6709921" y="1961077"/>
              <a:ext cx="2989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4808C2B-1003-437B-9E8E-AFF38693AEF6}"/>
                </a:ext>
              </a:extLst>
            </p:cNvPr>
            <p:cNvSpPr txBox="1"/>
            <p:nvPr/>
          </p:nvSpPr>
          <p:spPr>
            <a:xfrm>
              <a:off x="7147415" y="2952947"/>
              <a:ext cx="3616652" cy="369332"/>
            </a:xfrm>
            <a:prstGeom prst="rect">
              <a:avLst/>
            </a:prstGeom>
            <a:noFill/>
            <a:ln>
              <a:solidFill>
                <a:schemeClr val="tx1"/>
              </a:solidFill>
            </a:ln>
          </p:spPr>
          <p:txBody>
            <a:bodyPr wrap="square" rtlCol="0">
              <a:spAutoFit/>
            </a:bodyPr>
            <a:lstStyle/>
            <a:p>
              <a:r>
                <a:rPr lang="en-US" dirty="0"/>
                <a:t>Canny edge detection algorithm</a:t>
              </a:r>
            </a:p>
          </p:txBody>
        </p:sp>
        <p:cxnSp>
          <p:nvCxnSpPr>
            <p:cNvPr id="61" name="Straight Arrow Connector 60">
              <a:extLst>
                <a:ext uri="{FF2B5EF4-FFF2-40B4-BE49-F238E27FC236}">
                  <a16:creationId xmlns:a16="http://schemas.microsoft.com/office/drawing/2014/main" id="{B52305FE-17EE-4BFE-9635-7147410C2289}"/>
                </a:ext>
              </a:extLst>
            </p:cNvPr>
            <p:cNvCxnSpPr>
              <a:cxnSpLocks/>
              <a:endCxn id="15" idx="3"/>
            </p:cNvCxnSpPr>
            <p:nvPr/>
          </p:nvCxnSpPr>
          <p:spPr>
            <a:xfrm flipH="1" flipV="1">
              <a:off x="6736920" y="3420898"/>
              <a:ext cx="3017280" cy="8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32DB09-F127-432B-A2EA-8FC041D1F7C6}"/>
                </a:ext>
              </a:extLst>
            </p:cNvPr>
            <p:cNvSpPr txBox="1"/>
            <p:nvPr/>
          </p:nvSpPr>
          <p:spPr>
            <a:xfrm>
              <a:off x="7417123" y="1476555"/>
              <a:ext cx="2397455" cy="369332"/>
            </a:xfrm>
            <a:prstGeom prst="rect">
              <a:avLst/>
            </a:prstGeom>
            <a:noFill/>
            <a:ln>
              <a:solidFill>
                <a:schemeClr val="tx1"/>
              </a:solidFill>
            </a:ln>
          </p:spPr>
          <p:txBody>
            <a:bodyPr wrap="square" rtlCol="0">
              <a:spAutoFit/>
            </a:bodyPr>
            <a:lstStyle/>
            <a:p>
              <a:r>
                <a:rPr lang="en-US" dirty="0"/>
                <a:t>Mesh warp algorithm</a:t>
              </a:r>
            </a:p>
          </p:txBody>
        </p:sp>
        <p:sp>
          <p:nvSpPr>
            <p:cNvPr id="64" name="TextBox 63">
              <a:extLst>
                <a:ext uri="{FF2B5EF4-FFF2-40B4-BE49-F238E27FC236}">
                  <a16:creationId xmlns:a16="http://schemas.microsoft.com/office/drawing/2014/main" id="{A0BF0F45-F2A6-4A30-8303-1F735CD712B7}"/>
                </a:ext>
              </a:extLst>
            </p:cNvPr>
            <p:cNvSpPr txBox="1"/>
            <p:nvPr/>
          </p:nvSpPr>
          <p:spPr>
            <a:xfrm>
              <a:off x="6132435" y="1288890"/>
              <a:ext cx="1154971" cy="369332"/>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Open cv</a:t>
              </a:r>
            </a:p>
          </p:txBody>
        </p:sp>
        <p:cxnSp>
          <p:nvCxnSpPr>
            <p:cNvPr id="65" name="Straight Arrow Connector 64">
              <a:extLst>
                <a:ext uri="{FF2B5EF4-FFF2-40B4-BE49-F238E27FC236}">
                  <a16:creationId xmlns:a16="http://schemas.microsoft.com/office/drawing/2014/main" id="{BDB0106A-F494-48C2-8114-83B87EAA9A37}"/>
                </a:ext>
              </a:extLst>
            </p:cNvPr>
            <p:cNvCxnSpPr/>
            <p:nvPr/>
          </p:nvCxnSpPr>
          <p:spPr>
            <a:xfrm flipH="1">
              <a:off x="4451127" y="3157125"/>
              <a:ext cx="1346799" cy="21484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9DF08A0B-06D3-46C8-ACED-93D5B7B288DA}"/>
                </a:ext>
              </a:extLst>
            </p:cNvPr>
            <p:cNvCxnSpPr>
              <a:cxnSpLocks/>
            </p:cNvCxnSpPr>
            <p:nvPr/>
          </p:nvCxnSpPr>
          <p:spPr>
            <a:xfrm flipH="1">
              <a:off x="4806745" y="4491916"/>
              <a:ext cx="1287015" cy="8692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2F89F6C9-17D0-4636-838C-5452D2F0696F}"/>
                </a:ext>
              </a:extLst>
            </p:cNvPr>
            <p:cNvCxnSpPr>
              <a:cxnSpLocks/>
            </p:cNvCxnSpPr>
            <p:nvPr/>
          </p:nvCxnSpPr>
          <p:spPr>
            <a:xfrm>
              <a:off x="6093760" y="4491916"/>
              <a:ext cx="1299706" cy="8692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3B742657-8094-46DA-9B13-B54E29CF3925}"/>
                </a:ext>
              </a:extLst>
            </p:cNvPr>
            <p:cNvCxnSpPr>
              <a:cxnSpLocks/>
            </p:cNvCxnSpPr>
            <p:nvPr/>
          </p:nvCxnSpPr>
          <p:spPr>
            <a:xfrm>
              <a:off x="4451127" y="5685239"/>
              <a:ext cx="751021" cy="5628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FD1F8A-E000-4956-B351-BEE918D1048B}"/>
                </a:ext>
              </a:extLst>
            </p:cNvPr>
            <p:cNvCxnSpPr>
              <a:cxnSpLocks/>
            </p:cNvCxnSpPr>
            <p:nvPr/>
          </p:nvCxnSpPr>
          <p:spPr>
            <a:xfrm flipH="1">
              <a:off x="6985370" y="5685239"/>
              <a:ext cx="794353" cy="5628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9264BFE3-5247-435E-B3DB-007B2E2C8484}"/>
                </a:ext>
              </a:extLst>
            </p:cNvPr>
            <p:cNvCxnSpPr>
              <a:cxnSpLocks/>
            </p:cNvCxnSpPr>
            <p:nvPr/>
          </p:nvCxnSpPr>
          <p:spPr>
            <a:xfrm flipV="1">
              <a:off x="6985370" y="6248046"/>
              <a:ext cx="196813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EBBA745-2136-4327-BEEC-6E67638F1894}"/>
                </a:ext>
              </a:extLst>
            </p:cNvPr>
            <p:cNvCxnSpPr>
              <a:cxnSpLocks/>
            </p:cNvCxnSpPr>
            <p:nvPr/>
          </p:nvCxnSpPr>
          <p:spPr>
            <a:xfrm flipH="1">
              <a:off x="3164760" y="6248047"/>
              <a:ext cx="2037388" cy="0"/>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D42A68E-575D-43D1-A003-AB5DFCFC8525}"/>
                </a:ext>
              </a:extLst>
            </p:cNvPr>
            <p:cNvCxnSpPr>
              <a:cxnSpLocks/>
            </p:cNvCxnSpPr>
            <p:nvPr/>
          </p:nvCxnSpPr>
          <p:spPr>
            <a:xfrm>
              <a:off x="3164760" y="1412799"/>
              <a:ext cx="0" cy="483616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9D5639DC-114F-41C8-BEB4-CF741B058775}"/>
                </a:ext>
              </a:extLst>
            </p:cNvPr>
            <p:cNvCxnSpPr>
              <a:cxnSpLocks/>
            </p:cNvCxnSpPr>
            <p:nvPr/>
          </p:nvCxnSpPr>
          <p:spPr>
            <a:xfrm flipH="1">
              <a:off x="3164760" y="1424154"/>
              <a:ext cx="1586534" cy="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817BA156-8D71-4651-BA44-B983F84BDC71}"/>
                </a:ext>
              </a:extLst>
            </p:cNvPr>
            <p:cNvCxnSpPr>
              <a:cxnSpLocks/>
            </p:cNvCxnSpPr>
            <p:nvPr/>
          </p:nvCxnSpPr>
          <p:spPr>
            <a:xfrm flipV="1">
              <a:off x="4753534" y="908889"/>
              <a:ext cx="1" cy="515265"/>
            </a:xfrm>
            <a:prstGeom prst="line">
              <a:avLst/>
            </a:prstGeom>
          </p:spPr>
          <p:style>
            <a:lnRef idx="2">
              <a:schemeClr val="dk1"/>
            </a:lnRef>
            <a:fillRef idx="0">
              <a:schemeClr val="dk1"/>
            </a:fillRef>
            <a:effectRef idx="1">
              <a:schemeClr val="dk1"/>
            </a:effectRef>
            <a:fontRef idx="minor">
              <a:schemeClr val="tx1"/>
            </a:fontRef>
          </p:style>
        </p:cxnSp>
        <p:sp>
          <p:nvSpPr>
            <p:cNvPr id="75" name="TextBox 74">
              <a:extLst>
                <a:ext uri="{FF2B5EF4-FFF2-40B4-BE49-F238E27FC236}">
                  <a16:creationId xmlns:a16="http://schemas.microsoft.com/office/drawing/2014/main" id="{04234FD2-EA35-44DC-A4F2-7A0209632046}"/>
                </a:ext>
              </a:extLst>
            </p:cNvPr>
            <p:cNvSpPr txBox="1"/>
            <p:nvPr/>
          </p:nvSpPr>
          <p:spPr>
            <a:xfrm>
              <a:off x="4016069" y="950132"/>
              <a:ext cx="636691" cy="369332"/>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start</a:t>
              </a:r>
            </a:p>
          </p:txBody>
        </p:sp>
        <p:cxnSp>
          <p:nvCxnSpPr>
            <p:cNvPr id="76" name="Straight Arrow Connector 75">
              <a:extLst>
                <a:ext uri="{FF2B5EF4-FFF2-40B4-BE49-F238E27FC236}">
                  <a16:creationId xmlns:a16="http://schemas.microsoft.com/office/drawing/2014/main" id="{580CB1EF-1F60-4DB4-8103-463CFB091996}"/>
                </a:ext>
              </a:extLst>
            </p:cNvPr>
            <p:cNvCxnSpPr>
              <a:cxnSpLocks/>
            </p:cNvCxnSpPr>
            <p:nvPr/>
          </p:nvCxnSpPr>
          <p:spPr>
            <a:xfrm flipH="1">
              <a:off x="6707681" y="1961077"/>
              <a:ext cx="2989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781CE63E-7503-44DE-9BDF-BE7990CB9CA8}"/>
                </a:ext>
              </a:extLst>
            </p:cNvPr>
            <p:cNvCxnSpPr>
              <a:cxnSpLocks/>
            </p:cNvCxnSpPr>
            <p:nvPr/>
          </p:nvCxnSpPr>
          <p:spPr>
            <a:xfrm flipH="1" flipV="1">
              <a:off x="6734680" y="3420898"/>
              <a:ext cx="3017280" cy="81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0256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A6C7-843A-462A-8DC5-42707868A9D1}"/>
              </a:ext>
            </a:extLst>
          </p:cNvPr>
          <p:cNvSpPr>
            <a:spLocks noGrp="1"/>
          </p:cNvSpPr>
          <p:nvPr>
            <p:ph type="title"/>
          </p:nvPr>
        </p:nvSpPr>
        <p:spPr>
          <a:xfrm>
            <a:off x="1013012" y="1290918"/>
            <a:ext cx="3394396" cy="4177194"/>
          </a:xfrm>
        </p:spPr>
        <p:txBody>
          <a:bodyPr/>
          <a:lstStyle/>
          <a:p>
            <a:r>
              <a:rPr lang="en-US" dirty="0"/>
              <a:t>Real time demonstration</a:t>
            </a:r>
          </a:p>
        </p:txBody>
      </p:sp>
      <p:sp>
        <p:nvSpPr>
          <p:cNvPr id="3" name="Content Placeholder 2">
            <a:extLst>
              <a:ext uri="{FF2B5EF4-FFF2-40B4-BE49-F238E27FC236}">
                <a16:creationId xmlns:a16="http://schemas.microsoft.com/office/drawing/2014/main" id="{3E76A3CB-65EF-42D9-AC7B-D7B7A7680D2D}"/>
              </a:ext>
            </a:extLst>
          </p:cNvPr>
          <p:cNvSpPr>
            <a:spLocks noGrp="1"/>
          </p:cNvSpPr>
          <p:nvPr>
            <p:ph idx="1"/>
          </p:nvPr>
        </p:nvSpPr>
        <p:spPr/>
        <p:txBody>
          <a:bodyPr>
            <a:normAutofit/>
          </a:bodyPr>
          <a:lstStyle/>
          <a:p>
            <a:pPr marL="342900"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This project highlights the real-time nature of the project, showcasing various HCI innovations such as virtual mouse control, volume adjustment through hand gestures, eye-controlled mouse functionality, and real-time photo capture. It conveys the dynamic and interactive nature of your code.</a:t>
            </a:r>
          </a:p>
        </p:txBody>
      </p:sp>
    </p:spTree>
    <p:extLst>
      <p:ext uri="{BB962C8B-B14F-4D97-AF65-F5344CB8AC3E}">
        <p14:creationId xmlns:p14="http://schemas.microsoft.com/office/powerpoint/2010/main" val="4010060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a:xfrm>
            <a:off x="4268216" y="256349"/>
            <a:ext cx="2996184" cy="1325563"/>
          </a:xfrm>
        </p:spPr>
        <p:txBody>
          <a:bodyPr/>
          <a:lstStyle/>
          <a:p>
            <a:r>
              <a:rPr lang="en-US" dirty="0"/>
              <a:t>Work done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3013223814"/>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647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62679-A424-4AC1-AC92-D1A32FC4E0A3}"/>
              </a:ext>
            </a:extLst>
          </p:cNvPr>
          <p:cNvSpPr>
            <a:spLocks noGrp="1"/>
          </p:cNvSpPr>
          <p:nvPr>
            <p:ph type="title"/>
          </p:nvPr>
        </p:nvSpPr>
        <p:spPr/>
        <p:txBody>
          <a:bodyPr/>
          <a:lstStyle/>
          <a:p>
            <a:r>
              <a:rPr lang="en-US" dirty="0"/>
              <a:t>Result</a:t>
            </a:r>
          </a:p>
        </p:txBody>
      </p:sp>
      <p:pic>
        <p:nvPicPr>
          <p:cNvPr id="8" name="Content Placeholder 7">
            <a:extLst>
              <a:ext uri="{FF2B5EF4-FFF2-40B4-BE49-F238E27FC236}">
                <a16:creationId xmlns:a16="http://schemas.microsoft.com/office/drawing/2014/main" id="{1AFBFAFB-CCFB-4C35-BD76-C0C8AF15D2B5}"/>
              </a:ext>
            </a:extLst>
          </p:cNvPr>
          <p:cNvPicPr>
            <a:picLocks noGrp="1" noChangeAspect="1"/>
          </p:cNvPicPr>
          <p:nvPr>
            <p:ph idx="1"/>
          </p:nvPr>
        </p:nvPicPr>
        <p:blipFill>
          <a:blip r:embed="rId2"/>
          <a:stretch>
            <a:fillRect/>
          </a:stretch>
        </p:blipFill>
        <p:spPr>
          <a:xfrm>
            <a:off x="6426273" y="1527175"/>
            <a:ext cx="3835254" cy="3932238"/>
          </a:xfrm>
        </p:spPr>
      </p:pic>
    </p:spTree>
    <p:extLst>
      <p:ext uri="{BB962C8B-B14F-4D97-AF65-F5344CB8AC3E}">
        <p14:creationId xmlns:p14="http://schemas.microsoft.com/office/powerpoint/2010/main" val="486065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45D6-90DB-4822-B3FA-A76799698EF5}"/>
              </a:ext>
            </a:extLst>
          </p:cNvPr>
          <p:cNvSpPr>
            <a:spLocks noGrp="1"/>
          </p:cNvSpPr>
          <p:nvPr>
            <p:ph type="title"/>
          </p:nvPr>
        </p:nvSpPr>
        <p:spPr/>
        <p:txBody>
          <a:bodyPr/>
          <a:lstStyle/>
          <a:p>
            <a:r>
              <a:rPr lang="en-US" dirty="0"/>
              <a:t>Button 1 results:</a:t>
            </a:r>
          </a:p>
        </p:txBody>
      </p:sp>
      <p:pic>
        <p:nvPicPr>
          <p:cNvPr id="7" name="Content Placeholder 6">
            <a:extLst>
              <a:ext uri="{FF2B5EF4-FFF2-40B4-BE49-F238E27FC236}">
                <a16:creationId xmlns:a16="http://schemas.microsoft.com/office/drawing/2014/main" id="{6C6FC7A7-21C7-422A-8BA6-09C5AA711CB5}"/>
              </a:ext>
            </a:extLst>
          </p:cNvPr>
          <p:cNvPicPr>
            <a:picLocks noGrp="1"/>
          </p:cNvPicPr>
          <p:nvPr>
            <p:ph idx="1"/>
          </p:nvPr>
        </p:nvPicPr>
        <p:blipFill>
          <a:blip r:embed="rId2"/>
          <a:stretch>
            <a:fillRect/>
          </a:stretch>
        </p:blipFill>
        <p:spPr>
          <a:xfrm>
            <a:off x="1038294" y="2076546"/>
            <a:ext cx="3641282" cy="3548156"/>
          </a:xfrm>
          <a:prstGeom prst="rect">
            <a:avLst/>
          </a:prstGeom>
        </p:spPr>
      </p:pic>
      <p:pic>
        <p:nvPicPr>
          <p:cNvPr id="8" name="Picture 7">
            <a:extLst>
              <a:ext uri="{FF2B5EF4-FFF2-40B4-BE49-F238E27FC236}">
                <a16:creationId xmlns:a16="http://schemas.microsoft.com/office/drawing/2014/main" id="{ECD61AA2-6106-4205-AFB4-67EF881CD563}"/>
              </a:ext>
            </a:extLst>
          </p:cNvPr>
          <p:cNvPicPr/>
          <p:nvPr/>
        </p:nvPicPr>
        <p:blipFill>
          <a:blip r:embed="rId3"/>
          <a:stretch>
            <a:fillRect/>
          </a:stretch>
        </p:blipFill>
        <p:spPr>
          <a:xfrm>
            <a:off x="7270377" y="2076545"/>
            <a:ext cx="3496236" cy="3548157"/>
          </a:xfrm>
          <a:prstGeom prst="rect">
            <a:avLst/>
          </a:prstGeom>
        </p:spPr>
      </p:pic>
      <p:sp>
        <p:nvSpPr>
          <p:cNvPr id="9" name="TextBox 8">
            <a:extLst>
              <a:ext uri="{FF2B5EF4-FFF2-40B4-BE49-F238E27FC236}">
                <a16:creationId xmlns:a16="http://schemas.microsoft.com/office/drawing/2014/main" id="{EAA4059D-918A-4522-8412-76F213C40B11}"/>
              </a:ext>
            </a:extLst>
          </p:cNvPr>
          <p:cNvSpPr txBox="1"/>
          <p:nvPr/>
        </p:nvSpPr>
        <p:spPr>
          <a:xfrm>
            <a:off x="959224" y="6010561"/>
            <a:ext cx="4276164" cy="369332"/>
          </a:xfrm>
          <a:prstGeom prst="rect">
            <a:avLst/>
          </a:prstGeom>
          <a:noFill/>
        </p:spPr>
        <p:txBody>
          <a:bodyPr wrap="square" rtlCol="0">
            <a:spAutoFit/>
          </a:bodyPr>
          <a:lstStyle/>
          <a:p>
            <a:r>
              <a:rPr lang="en-US" dirty="0"/>
              <a:t>Increases distance triggers ‘volume up’</a:t>
            </a:r>
          </a:p>
        </p:txBody>
      </p:sp>
      <p:sp>
        <p:nvSpPr>
          <p:cNvPr id="10" name="TextBox 9">
            <a:extLst>
              <a:ext uri="{FF2B5EF4-FFF2-40B4-BE49-F238E27FC236}">
                <a16:creationId xmlns:a16="http://schemas.microsoft.com/office/drawing/2014/main" id="{4B1D9A48-415D-4CA7-9C6D-A2B1B72160D5}"/>
              </a:ext>
            </a:extLst>
          </p:cNvPr>
          <p:cNvSpPr txBox="1"/>
          <p:nvPr/>
        </p:nvSpPr>
        <p:spPr>
          <a:xfrm>
            <a:off x="6956614" y="6010561"/>
            <a:ext cx="4733364" cy="369332"/>
          </a:xfrm>
          <a:prstGeom prst="rect">
            <a:avLst/>
          </a:prstGeom>
          <a:noFill/>
        </p:spPr>
        <p:txBody>
          <a:bodyPr wrap="square" rtlCol="0">
            <a:spAutoFit/>
          </a:bodyPr>
          <a:lstStyle/>
          <a:p>
            <a:r>
              <a:rPr lang="en-US" dirty="0"/>
              <a:t>Decreases distance triggers ‘volume down’</a:t>
            </a:r>
          </a:p>
        </p:txBody>
      </p:sp>
    </p:spTree>
    <p:extLst>
      <p:ext uri="{BB962C8B-B14F-4D97-AF65-F5344CB8AC3E}">
        <p14:creationId xmlns:p14="http://schemas.microsoft.com/office/powerpoint/2010/main" val="578262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B9E3-A896-46BC-B150-CC7625B9B9B7}"/>
              </a:ext>
            </a:extLst>
          </p:cNvPr>
          <p:cNvSpPr>
            <a:spLocks noGrp="1"/>
          </p:cNvSpPr>
          <p:nvPr>
            <p:ph type="title"/>
          </p:nvPr>
        </p:nvSpPr>
        <p:spPr/>
        <p:txBody>
          <a:bodyPr/>
          <a:lstStyle/>
          <a:p>
            <a:r>
              <a:rPr lang="en-US" dirty="0"/>
              <a:t>Button 2 results:</a:t>
            </a:r>
          </a:p>
        </p:txBody>
      </p:sp>
      <p:pic>
        <p:nvPicPr>
          <p:cNvPr id="7" name="Content Placeholder 6">
            <a:extLst>
              <a:ext uri="{FF2B5EF4-FFF2-40B4-BE49-F238E27FC236}">
                <a16:creationId xmlns:a16="http://schemas.microsoft.com/office/drawing/2014/main" id="{5E8E51E2-182E-46EA-91B7-050D643E5D76}"/>
              </a:ext>
            </a:extLst>
          </p:cNvPr>
          <p:cNvPicPr>
            <a:picLocks noGrp="1"/>
          </p:cNvPicPr>
          <p:nvPr>
            <p:ph idx="1"/>
          </p:nvPr>
        </p:nvPicPr>
        <p:blipFill>
          <a:blip r:embed="rId2"/>
          <a:stretch>
            <a:fillRect/>
          </a:stretch>
        </p:blipFill>
        <p:spPr>
          <a:xfrm>
            <a:off x="909955" y="1690688"/>
            <a:ext cx="3208880" cy="3374371"/>
          </a:xfrm>
          <a:prstGeom prst="rect">
            <a:avLst/>
          </a:prstGeom>
        </p:spPr>
      </p:pic>
      <p:pic>
        <p:nvPicPr>
          <p:cNvPr id="8" name="Picture 7">
            <a:extLst>
              <a:ext uri="{FF2B5EF4-FFF2-40B4-BE49-F238E27FC236}">
                <a16:creationId xmlns:a16="http://schemas.microsoft.com/office/drawing/2014/main" id="{CFAA0645-2B1F-462E-B3D1-377BC589767F}"/>
              </a:ext>
            </a:extLst>
          </p:cNvPr>
          <p:cNvPicPr/>
          <p:nvPr/>
        </p:nvPicPr>
        <p:blipFill>
          <a:blip r:embed="rId3"/>
          <a:stretch>
            <a:fillRect/>
          </a:stretch>
        </p:blipFill>
        <p:spPr>
          <a:xfrm>
            <a:off x="5199083" y="1741815"/>
            <a:ext cx="2940424" cy="3374370"/>
          </a:xfrm>
          <a:prstGeom prst="rect">
            <a:avLst/>
          </a:prstGeom>
        </p:spPr>
      </p:pic>
      <p:pic>
        <p:nvPicPr>
          <p:cNvPr id="9" name="Picture 8">
            <a:extLst>
              <a:ext uri="{FF2B5EF4-FFF2-40B4-BE49-F238E27FC236}">
                <a16:creationId xmlns:a16="http://schemas.microsoft.com/office/drawing/2014/main" id="{A2B86626-85B8-4BE0-B83E-A4FED89233F4}"/>
              </a:ext>
            </a:extLst>
          </p:cNvPr>
          <p:cNvPicPr/>
          <p:nvPr/>
        </p:nvPicPr>
        <p:blipFill>
          <a:blip r:embed="rId4"/>
          <a:stretch>
            <a:fillRect/>
          </a:stretch>
        </p:blipFill>
        <p:spPr>
          <a:xfrm>
            <a:off x="9099177" y="1690688"/>
            <a:ext cx="2940424" cy="3374371"/>
          </a:xfrm>
          <a:prstGeom prst="rect">
            <a:avLst/>
          </a:prstGeom>
        </p:spPr>
      </p:pic>
      <p:sp>
        <p:nvSpPr>
          <p:cNvPr id="10" name="TextBox 9">
            <a:extLst>
              <a:ext uri="{FF2B5EF4-FFF2-40B4-BE49-F238E27FC236}">
                <a16:creationId xmlns:a16="http://schemas.microsoft.com/office/drawing/2014/main" id="{6EBBE16A-E774-43B1-B915-8D5393DC7937}"/>
              </a:ext>
            </a:extLst>
          </p:cNvPr>
          <p:cNvSpPr txBox="1"/>
          <p:nvPr/>
        </p:nvSpPr>
        <p:spPr>
          <a:xfrm>
            <a:off x="1286473" y="5342965"/>
            <a:ext cx="3208880" cy="369332"/>
          </a:xfrm>
          <a:prstGeom prst="rect">
            <a:avLst/>
          </a:prstGeom>
          <a:noFill/>
        </p:spPr>
        <p:txBody>
          <a:bodyPr wrap="square" rtlCol="0">
            <a:spAutoFit/>
          </a:bodyPr>
          <a:lstStyle/>
          <a:p>
            <a:r>
              <a:rPr lang="en-US" dirty="0"/>
              <a:t>Sensing the fingertips</a:t>
            </a:r>
          </a:p>
        </p:txBody>
      </p:sp>
      <p:sp>
        <p:nvSpPr>
          <p:cNvPr id="11" name="TextBox 10">
            <a:extLst>
              <a:ext uri="{FF2B5EF4-FFF2-40B4-BE49-F238E27FC236}">
                <a16:creationId xmlns:a16="http://schemas.microsoft.com/office/drawing/2014/main" id="{AEFE8F7F-74F5-445D-B837-5E6BB043EA02}"/>
              </a:ext>
            </a:extLst>
          </p:cNvPr>
          <p:cNvSpPr txBox="1"/>
          <p:nvPr/>
        </p:nvSpPr>
        <p:spPr>
          <a:xfrm>
            <a:off x="4984377" y="5342965"/>
            <a:ext cx="3693460" cy="369332"/>
          </a:xfrm>
          <a:prstGeom prst="rect">
            <a:avLst/>
          </a:prstGeom>
          <a:noFill/>
        </p:spPr>
        <p:txBody>
          <a:bodyPr wrap="square" rtlCol="0">
            <a:spAutoFit/>
          </a:bodyPr>
          <a:lstStyle/>
          <a:p>
            <a:r>
              <a:rPr lang="en-US" dirty="0"/>
              <a:t> moving action with index finger</a:t>
            </a:r>
          </a:p>
        </p:txBody>
      </p:sp>
      <p:sp>
        <p:nvSpPr>
          <p:cNvPr id="12" name="TextBox 11">
            <a:extLst>
              <a:ext uri="{FF2B5EF4-FFF2-40B4-BE49-F238E27FC236}">
                <a16:creationId xmlns:a16="http://schemas.microsoft.com/office/drawing/2014/main" id="{C680AE63-8762-451F-A4E5-A8245DACC432}"/>
              </a:ext>
            </a:extLst>
          </p:cNvPr>
          <p:cNvSpPr txBox="1"/>
          <p:nvPr/>
        </p:nvSpPr>
        <p:spPr>
          <a:xfrm>
            <a:off x="9789459" y="5342965"/>
            <a:ext cx="2940424" cy="369332"/>
          </a:xfrm>
          <a:prstGeom prst="rect">
            <a:avLst/>
          </a:prstGeom>
          <a:noFill/>
        </p:spPr>
        <p:txBody>
          <a:bodyPr wrap="square" rtlCol="0">
            <a:spAutoFit/>
          </a:bodyPr>
          <a:lstStyle/>
          <a:p>
            <a:r>
              <a:rPr lang="en-US" dirty="0"/>
              <a:t> clicking action</a:t>
            </a:r>
          </a:p>
        </p:txBody>
      </p:sp>
    </p:spTree>
    <p:extLst>
      <p:ext uri="{BB962C8B-B14F-4D97-AF65-F5344CB8AC3E}">
        <p14:creationId xmlns:p14="http://schemas.microsoft.com/office/powerpoint/2010/main" val="76535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4AD6C-4EA7-49D9-8C2A-1F0D3A2F4BAE}"/>
              </a:ext>
            </a:extLst>
          </p:cNvPr>
          <p:cNvSpPr>
            <a:spLocks noGrp="1"/>
          </p:cNvSpPr>
          <p:nvPr>
            <p:ph type="title"/>
          </p:nvPr>
        </p:nvSpPr>
        <p:spPr/>
        <p:txBody>
          <a:bodyPr/>
          <a:lstStyle/>
          <a:p>
            <a:r>
              <a:rPr lang="en-US" dirty="0"/>
              <a:t>Button 3 results:</a:t>
            </a:r>
          </a:p>
        </p:txBody>
      </p:sp>
      <p:pic>
        <p:nvPicPr>
          <p:cNvPr id="7" name="Content Placeholder 6">
            <a:extLst>
              <a:ext uri="{FF2B5EF4-FFF2-40B4-BE49-F238E27FC236}">
                <a16:creationId xmlns:a16="http://schemas.microsoft.com/office/drawing/2014/main" id="{D114AC09-65A6-4BD7-976B-1C8EBFDF679C}"/>
              </a:ext>
            </a:extLst>
          </p:cNvPr>
          <p:cNvPicPr>
            <a:picLocks noGrp="1"/>
          </p:cNvPicPr>
          <p:nvPr>
            <p:ph idx="1"/>
          </p:nvPr>
        </p:nvPicPr>
        <p:blipFill>
          <a:blip r:embed="rId2"/>
          <a:stretch>
            <a:fillRect/>
          </a:stretch>
        </p:blipFill>
        <p:spPr>
          <a:xfrm>
            <a:off x="2104885" y="1690688"/>
            <a:ext cx="3991115" cy="3859213"/>
          </a:xfrm>
          <a:prstGeom prst="rect">
            <a:avLst/>
          </a:prstGeom>
        </p:spPr>
      </p:pic>
      <p:sp>
        <p:nvSpPr>
          <p:cNvPr id="8" name="TextBox 7">
            <a:extLst>
              <a:ext uri="{FF2B5EF4-FFF2-40B4-BE49-F238E27FC236}">
                <a16:creationId xmlns:a16="http://schemas.microsoft.com/office/drawing/2014/main" id="{FB077F85-AB4A-47E9-A95B-DA405B0591C7}"/>
              </a:ext>
            </a:extLst>
          </p:cNvPr>
          <p:cNvSpPr txBox="1"/>
          <p:nvPr/>
        </p:nvSpPr>
        <p:spPr>
          <a:xfrm>
            <a:off x="2339788" y="5782235"/>
            <a:ext cx="3756212" cy="369332"/>
          </a:xfrm>
          <a:prstGeom prst="rect">
            <a:avLst/>
          </a:prstGeom>
          <a:noFill/>
        </p:spPr>
        <p:txBody>
          <a:bodyPr wrap="square" rtlCol="0">
            <a:spAutoFit/>
          </a:bodyPr>
          <a:lstStyle/>
          <a:p>
            <a:r>
              <a:rPr lang="en-US" dirty="0"/>
              <a:t>Landmarks recognition of eyes  </a:t>
            </a:r>
          </a:p>
        </p:txBody>
      </p:sp>
      <p:sp>
        <p:nvSpPr>
          <p:cNvPr id="9" name="TextBox 8">
            <a:extLst>
              <a:ext uri="{FF2B5EF4-FFF2-40B4-BE49-F238E27FC236}">
                <a16:creationId xmlns:a16="http://schemas.microsoft.com/office/drawing/2014/main" id="{3017DAD2-67BE-4E28-A35B-01A21F20889E}"/>
              </a:ext>
            </a:extLst>
          </p:cNvPr>
          <p:cNvSpPr txBox="1"/>
          <p:nvPr/>
        </p:nvSpPr>
        <p:spPr>
          <a:xfrm>
            <a:off x="6618344" y="2182654"/>
            <a:ext cx="4862456"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we observed that when this button is pressed, the webcam tracks the user's eye motions and uses landmarks to direct the mouse pointer. The system moves the cursor based on the position of the eyes, and it uses blink detection to act out mouse clicks. This offers a hands-free method of employing eye motions to interact with the computer. The face's landmarks and the cursor position can be seen on the processed video feed.</a:t>
            </a:r>
          </a:p>
        </p:txBody>
      </p:sp>
    </p:spTree>
    <p:extLst>
      <p:ext uri="{BB962C8B-B14F-4D97-AF65-F5344CB8AC3E}">
        <p14:creationId xmlns:p14="http://schemas.microsoft.com/office/powerpoint/2010/main" val="1768502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C47D-2343-42ED-A010-56824E1C91AD}"/>
              </a:ext>
            </a:extLst>
          </p:cNvPr>
          <p:cNvSpPr>
            <a:spLocks noGrp="1"/>
          </p:cNvSpPr>
          <p:nvPr>
            <p:ph type="title"/>
          </p:nvPr>
        </p:nvSpPr>
        <p:spPr/>
        <p:txBody>
          <a:bodyPr/>
          <a:lstStyle/>
          <a:p>
            <a:r>
              <a:rPr lang="en-US" dirty="0"/>
              <a:t>Button 4 results:</a:t>
            </a:r>
          </a:p>
        </p:txBody>
      </p:sp>
      <p:pic>
        <p:nvPicPr>
          <p:cNvPr id="7" name="Content Placeholder 6">
            <a:extLst>
              <a:ext uri="{FF2B5EF4-FFF2-40B4-BE49-F238E27FC236}">
                <a16:creationId xmlns:a16="http://schemas.microsoft.com/office/drawing/2014/main" id="{ED9442CC-8545-4CB7-836E-322D688DB391}"/>
              </a:ext>
            </a:extLst>
          </p:cNvPr>
          <p:cNvPicPr>
            <a:picLocks noGrp="1"/>
          </p:cNvPicPr>
          <p:nvPr>
            <p:ph idx="1"/>
          </p:nvPr>
        </p:nvPicPr>
        <p:blipFill>
          <a:blip r:embed="rId2"/>
          <a:stretch>
            <a:fillRect/>
          </a:stretch>
        </p:blipFill>
        <p:spPr>
          <a:xfrm>
            <a:off x="1465604" y="1758951"/>
            <a:ext cx="4486961" cy="3781238"/>
          </a:xfrm>
          <a:prstGeom prst="rect">
            <a:avLst/>
          </a:prstGeom>
        </p:spPr>
      </p:pic>
      <p:sp>
        <p:nvSpPr>
          <p:cNvPr id="8" name="TextBox 7">
            <a:extLst>
              <a:ext uri="{FF2B5EF4-FFF2-40B4-BE49-F238E27FC236}">
                <a16:creationId xmlns:a16="http://schemas.microsoft.com/office/drawing/2014/main" id="{92E1D914-E0D2-4D0D-960F-871C3778574B}"/>
              </a:ext>
            </a:extLst>
          </p:cNvPr>
          <p:cNvSpPr txBox="1"/>
          <p:nvPr/>
        </p:nvSpPr>
        <p:spPr>
          <a:xfrm>
            <a:off x="1465604" y="5916706"/>
            <a:ext cx="4778188" cy="369332"/>
          </a:xfrm>
          <a:prstGeom prst="rect">
            <a:avLst/>
          </a:prstGeom>
          <a:noFill/>
        </p:spPr>
        <p:txBody>
          <a:bodyPr wrap="square" rtlCol="0">
            <a:spAutoFit/>
          </a:bodyPr>
          <a:lstStyle/>
          <a:p>
            <a:r>
              <a:rPr lang="en-US" dirty="0"/>
              <a:t>Capturing image and display in our system</a:t>
            </a:r>
          </a:p>
        </p:txBody>
      </p:sp>
      <p:sp>
        <p:nvSpPr>
          <p:cNvPr id="9" name="TextBox 8">
            <a:extLst>
              <a:ext uri="{FF2B5EF4-FFF2-40B4-BE49-F238E27FC236}">
                <a16:creationId xmlns:a16="http://schemas.microsoft.com/office/drawing/2014/main" id="{4D455A41-A36A-4D32-811A-7AF424CA42BB}"/>
              </a:ext>
            </a:extLst>
          </p:cNvPr>
          <p:cNvSpPr txBox="1"/>
          <p:nvPr/>
        </p:nvSpPr>
        <p:spPr>
          <a:xfrm>
            <a:off x="6813176" y="2422339"/>
            <a:ext cx="4626984" cy="2031325"/>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we observed that when this button is clicked, a webcam image is taken and saved as "captured_photo.jpg". The captured image is then opened using the PIL library. This feature offers a straightforward method for utilizing the application to take and view images.</a:t>
            </a:r>
          </a:p>
        </p:txBody>
      </p:sp>
    </p:spTree>
    <p:extLst>
      <p:ext uri="{BB962C8B-B14F-4D97-AF65-F5344CB8AC3E}">
        <p14:creationId xmlns:p14="http://schemas.microsoft.com/office/powerpoint/2010/main" val="3040100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459506" y="932330"/>
            <a:ext cx="5812895" cy="5261746"/>
          </a:xfrm>
        </p:spPr>
        <p:txBody>
          <a:bodyPr>
            <a:normAutofit fontScale="77500" lnSpcReduction="20000"/>
          </a:bodyPr>
          <a:lstStyle/>
          <a:p>
            <a:pPr marL="0" indent="0">
              <a:buNone/>
            </a:pPr>
            <a:endParaRPr lang="en-US" dirty="0"/>
          </a:p>
          <a:p>
            <a:pPr marL="0" indent="0">
              <a:buNone/>
            </a:pPr>
            <a:endParaRPr lang="en-US" dirty="0"/>
          </a:p>
          <a:p>
            <a:pPr marL="514350" indent="-514350">
              <a:buFont typeface="+mj-lt"/>
              <a:buAutoNum type="arabicPeriod"/>
            </a:pPr>
            <a:r>
              <a:rPr lang="en-US" dirty="0"/>
              <a:t>Introduction</a:t>
            </a:r>
          </a:p>
          <a:p>
            <a:pPr marL="514350" indent="-514350">
              <a:buFont typeface="+mj-lt"/>
              <a:buAutoNum type="arabicPeriod"/>
            </a:pPr>
            <a:r>
              <a:rPr lang="en-US" dirty="0"/>
              <a:t>Objective</a:t>
            </a:r>
          </a:p>
          <a:p>
            <a:pPr marL="514350" indent="-514350">
              <a:buFont typeface="+mj-lt"/>
              <a:buAutoNum type="arabicPeriod"/>
            </a:pPr>
            <a:r>
              <a:rPr lang="en-US" dirty="0"/>
              <a:t>Benefits to community people</a:t>
            </a:r>
          </a:p>
          <a:p>
            <a:pPr marL="514350" indent="-514350">
              <a:buFont typeface="+mj-lt"/>
              <a:buAutoNum type="arabicPeriod"/>
            </a:pPr>
            <a:r>
              <a:rPr lang="en-US" dirty="0"/>
              <a:t>Problem statement</a:t>
            </a:r>
          </a:p>
          <a:p>
            <a:pPr marL="514350" indent="-514350">
              <a:buFont typeface="+mj-lt"/>
              <a:buAutoNum type="arabicPeriod"/>
            </a:pPr>
            <a:r>
              <a:rPr lang="en-US" dirty="0"/>
              <a:t>Literature survey</a:t>
            </a:r>
          </a:p>
          <a:p>
            <a:pPr marL="514350" indent="-514350">
              <a:buFont typeface="+mj-lt"/>
              <a:buAutoNum type="arabicPeriod"/>
            </a:pPr>
            <a:r>
              <a:rPr lang="en-US" dirty="0"/>
              <a:t>Software components</a:t>
            </a:r>
          </a:p>
          <a:p>
            <a:pPr marL="514350" indent="-514350">
              <a:buFont typeface="+mj-lt"/>
              <a:buAutoNum type="arabicPeriod"/>
            </a:pPr>
            <a:r>
              <a:rPr lang="en-US" dirty="0"/>
              <a:t>Algorithm</a:t>
            </a:r>
          </a:p>
          <a:p>
            <a:pPr marL="514350" indent="-514350">
              <a:buFont typeface="+mj-lt"/>
              <a:buAutoNum type="arabicPeriod"/>
            </a:pPr>
            <a:r>
              <a:rPr lang="en-US" dirty="0"/>
              <a:t>Real time demonstration</a:t>
            </a:r>
          </a:p>
          <a:p>
            <a:pPr marL="514350" indent="-514350">
              <a:buFont typeface="+mj-lt"/>
              <a:buAutoNum type="arabicPeriod"/>
            </a:pPr>
            <a:r>
              <a:rPr lang="en-US" dirty="0"/>
              <a:t>Work done</a:t>
            </a:r>
          </a:p>
          <a:p>
            <a:pPr marL="514350" indent="-514350">
              <a:buFont typeface="+mj-lt"/>
              <a:buAutoNum type="arabicPeriod"/>
            </a:pPr>
            <a:r>
              <a:rPr lang="en-US" dirty="0"/>
              <a:t>Results</a:t>
            </a:r>
          </a:p>
          <a:p>
            <a:pPr marL="514350" indent="-514350">
              <a:buFont typeface="+mj-lt"/>
              <a:buAutoNum type="arabicPeriod"/>
            </a:pPr>
            <a:r>
              <a:rPr lang="en-US" dirty="0"/>
              <a:t>Conclusion </a:t>
            </a:r>
          </a:p>
          <a:p>
            <a:pPr marL="514350" indent="-514350">
              <a:buFont typeface="+mj-lt"/>
              <a:buAutoNum type="arabicPeriod"/>
            </a:pPr>
            <a:r>
              <a:rPr lang="en-US" dirty="0"/>
              <a:t>References </a:t>
            </a:r>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8EBE-AF0E-446E-848A-51ECAA67E980}"/>
              </a:ext>
            </a:extLst>
          </p:cNvPr>
          <p:cNvSpPr>
            <a:spLocks noGrp="1"/>
          </p:cNvSpPr>
          <p:nvPr>
            <p:ph type="title"/>
          </p:nvPr>
        </p:nvSpPr>
        <p:spPr/>
        <p:txBody>
          <a:bodyPr/>
          <a:lstStyle/>
          <a:p>
            <a:r>
              <a:rPr lang="en-US" dirty="0"/>
              <a:t>Accuracy:</a:t>
            </a:r>
          </a:p>
        </p:txBody>
      </p:sp>
      <p:pic>
        <p:nvPicPr>
          <p:cNvPr id="7" name="Content Placeholder 6">
            <a:extLst>
              <a:ext uri="{FF2B5EF4-FFF2-40B4-BE49-F238E27FC236}">
                <a16:creationId xmlns:a16="http://schemas.microsoft.com/office/drawing/2014/main" id="{367C93C0-D449-4848-B3EA-ED4C3A16E4DA}"/>
              </a:ext>
            </a:extLst>
          </p:cNvPr>
          <p:cNvPicPr>
            <a:picLocks noGrp="1"/>
          </p:cNvPicPr>
          <p:nvPr>
            <p:ph idx="1"/>
          </p:nvPr>
        </p:nvPicPr>
        <p:blipFill>
          <a:blip r:embed="rId2"/>
          <a:stretch>
            <a:fillRect/>
          </a:stretch>
        </p:blipFill>
        <p:spPr>
          <a:xfrm>
            <a:off x="1224900" y="2038229"/>
            <a:ext cx="4572396" cy="2781541"/>
          </a:xfrm>
          <a:prstGeom prst="rect">
            <a:avLst/>
          </a:prstGeom>
        </p:spPr>
      </p:pic>
      <p:pic>
        <p:nvPicPr>
          <p:cNvPr id="8" name="Picture 7">
            <a:extLst>
              <a:ext uri="{FF2B5EF4-FFF2-40B4-BE49-F238E27FC236}">
                <a16:creationId xmlns:a16="http://schemas.microsoft.com/office/drawing/2014/main" id="{05E13D65-8166-4995-B32A-40FAAFCF0A33}"/>
              </a:ext>
            </a:extLst>
          </p:cNvPr>
          <p:cNvPicPr/>
          <p:nvPr/>
        </p:nvPicPr>
        <p:blipFill>
          <a:blip r:embed="rId3"/>
          <a:stretch>
            <a:fillRect/>
          </a:stretch>
        </p:blipFill>
        <p:spPr>
          <a:xfrm>
            <a:off x="7270375" y="2038229"/>
            <a:ext cx="4572395" cy="2781541"/>
          </a:xfrm>
          <a:prstGeom prst="rect">
            <a:avLst/>
          </a:prstGeom>
        </p:spPr>
      </p:pic>
      <p:sp>
        <p:nvSpPr>
          <p:cNvPr id="9" name="TextBox 8">
            <a:extLst>
              <a:ext uri="{FF2B5EF4-FFF2-40B4-BE49-F238E27FC236}">
                <a16:creationId xmlns:a16="http://schemas.microsoft.com/office/drawing/2014/main" id="{53D1E850-AA4C-47D6-AB4C-744B5ECEAA6D}"/>
              </a:ext>
            </a:extLst>
          </p:cNvPr>
          <p:cNvSpPr txBox="1"/>
          <p:nvPr/>
        </p:nvSpPr>
        <p:spPr>
          <a:xfrm>
            <a:off x="1166827" y="5082988"/>
            <a:ext cx="4688541" cy="369332"/>
          </a:xfrm>
          <a:prstGeom prst="rect">
            <a:avLst/>
          </a:prstGeom>
          <a:noFill/>
        </p:spPr>
        <p:txBody>
          <a:bodyPr wrap="square" rtlCol="0">
            <a:spAutoFit/>
          </a:bodyPr>
          <a:lstStyle/>
          <a:p>
            <a:r>
              <a:rPr lang="en-US" dirty="0"/>
              <a:t>Accuracy graph for hand controlled mouse</a:t>
            </a:r>
          </a:p>
        </p:txBody>
      </p:sp>
      <p:sp>
        <p:nvSpPr>
          <p:cNvPr id="10" name="TextBox 9">
            <a:extLst>
              <a:ext uri="{FF2B5EF4-FFF2-40B4-BE49-F238E27FC236}">
                <a16:creationId xmlns:a16="http://schemas.microsoft.com/office/drawing/2014/main" id="{A9EBF639-E6F8-4B27-AC7A-A6CAC800BE48}"/>
              </a:ext>
            </a:extLst>
          </p:cNvPr>
          <p:cNvSpPr txBox="1"/>
          <p:nvPr/>
        </p:nvSpPr>
        <p:spPr>
          <a:xfrm>
            <a:off x="7270375" y="5100917"/>
            <a:ext cx="4572395" cy="369332"/>
          </a:xfrm>
          <a:prstGeom prst="rect">
            <a:avLst/>
          </a:prstGeom>
          <a:noFill/>
        </p:spPr>
        <p:txBody>
          <a:bodyPr wrap="square" rtlCol="0">
            <a:spAutoFit/>
          </a:bodyPr>
          <a:lstStyle/>
          <a:p>
            <a:r>
              <a:rPr lang="en-US" dirty="0"/>
              <a:t>Accuracy graph for eye controlled mouse</a:t>
            </a:r>
          </a:p>
        </p:txBody>
      </p:sp>
    </p:spTree>
    <p:extLst>
      <p:ext uri="{BB962C8B-B14F-4D97-AF65-F5344CB8AC3E}">
        <p14:creationId xmlns:p14="http://schemas.microsoft.com/office/powerpoint/2010/main" val="3645315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ABD1-60DC-4C31-87C0-10B58FFDC12E}"/>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90610A36-8029-4143-B2FC-28400F989A2B}"/>
              </a:ext>
            </a:extLst>
          </p:cNvPr>
          <p:cNvSpPr>
            <a:spLocks noGrp="1"/>
          </p:cNvSpPr>
          <p:nvPr>
            <p:ph idx="1"/>
          </p:nvPr>
        </p:nvSpPr>
        <p:spPr>
          <a:xfrm>
            <a:off x="5549750" y="1760220"/>
            <a:ext cx="6160307" cy="4518660"/>
          </a:xfrm>
        </p:spPr>
        <p:txBody>
          <a:bodyPr>
            <a:noAutofit/>
          </a:bodyPr>
          <a:lstStyle/>
          <a:p>
            <a:pPr marL="342900" indent="-342900" algn="just">
              <a:lnSpc>
                <a:spcPct val="10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In conclusion, the Multi-model Human-Computer Interaction System effectively illustrates the possibilities of using hand gestures and eye movements as a natural and intuitive way for computer systems to receive input. The system increases accessibility and user experience greatly by allowing people to control and interact with computers through gestures, thus providing an alternative to traditional input devices. It also has the potential to empower people with motor disabilities by giving them more independence and access to digital resources.  </a:t>
            </a:r>
          </a:p>
        </p:txBody>
      </p:sp>
    </p:spTree>
    <p:extLst>
      <p:ext uri="{BB962C8B-B14F-4D97-AF65-F5344CB8AC3E}">
        <p14:creationId xmlns:p14="http://schemas.microsoft.com/office/powerpoint/2010/main" val="1036089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F90D-B800-4BAD-A09E-3755539A38E7}"/>
              </a:ext>
            </a:extLst>
          </p:cNvPr>
          <p:cNvSpPr>
            <a:spLocks noGrp="1"/>
          </p:cNvSpPr>
          <p:nvPr>
            <p:ph type="title"/>
          </p:nvPr>
        </p:nvSpPr>
        <p:spPr/>
        <p:txBody>
          <a:bodyPr/>
          <a:lstStyle/>
          <a:p>
            <a:r>
              <a:rPr lang="en-US" dirty="0"/>
              <a:t>References </a:t>
            </a:r>
          </a:p>
        </p:txBody>
      </p:sp>
      <p:sp>
        <p:nvSpPr>
          <p:cNvPr id="6" name="Content Placeholder 5">
            <a:extLst>
              <a:ext uri="{FF2B5EF4-FFF2-40B4-BE49-F238E27FC236}">
                <a16:creationId xmlns:a16="http://schemas.microsoft.com/office/drawing/2014/main" id="{6FB43626-EF2E-4103-843B-0C9D603E71A6}"/>
              </a:ext>
            </a:extLst>
          </p:cNvPr>
          <p:cNvSpPr>
            <a:spLocks noGrp="1"/>
          </p:cNvSpPr>
          <p:nvPr>
            <p:ph idx="1"/>
          </p:nvPr>
        </p:nvSpPr>
        <p:spPr>
          <a:xfrm>
            <a:off x="986117" y="1911095"/>
            <a:ext cx="10936941" cy="4581780"/>
          </a:xfrm>
        </p:spPr>
        <p:txBody>
          <a:bodyPr>
            <a:normAutofit fontScale="92500" lnSpcReduction="10000"/>
          </a:bodyPr>
          <a:lstStyle/>
          <a:p>
            <a:r>
              <a:rPr lang="en-US" sz="1800" dirty="0">
                <a:latin typeface="Times New Roman" panose="02020603050405020304" pitchFamily="18" charset="0"/>
                <a:cs typeface="Times New Roman" panose="02020603050405020304" pitchFamily="18" charset="0"/>
              </a:rPr>
              <a:t>1. </a:t>
            </a:r>
            <a:r>
              <a:rPr lang="en-US" sz="1800" dirty="0" err="1">
                <a:latin typeface="Times New Roman" panose="02020603050405020304" pitchFamily="18" charset="0"/>
                <a:cs typeface="Times New Roman" panose="02020603050405020304" pitchFamily="18" charset="0"/>
              </a:rPr>
              <a:t>Mukthineni</a:t>
            </a:r>
            <a:r>
              <a:rPr lang="en-US" sz="1800" dirty="0">
                <a:latin typeface="Times New Roman" panose="02020603050405020304" pitchFamily="18" charset="0"/>
                <a:cs typeface="Times New Roman" panose="02020603050405020304" pitchFamily="18" charset="0"/>
              </a:rPr>
              <a:t>, V., </a:t>
            </a:r>
            <a:r>
              <a:rPr lang="en-US" sz="1800" dirty="0" err="1">
                <a:latin typeface="Times New Roman" panose="02020603050405020304" pitchFamily="18" charset="0"/>
                <a:cs typeface="Times New Roman" panose="02020603050405020304" pitchFamily="18" charset="0"/>
              </a:rPr>
              <a:t>Mukthineni</a:t>
            </a:r>
            <a:r>
              <a:rPr lang="en-US" sz="1800" dirty="0">
                <a:latin typeface="Times New Roman" panose="02020603050405020304" pitchFamily="18" charset="0"/>
                <a:cs typeface="Times New Roman" panose="02020603050405020304" pitchFamily="18" charset="0"/>
              </a:rPr>
              <a:t>, R., Sharma, O., &amp; Narayanan, S. J. (2020). Face authenticated hand gesture based human computer interaction for desktops. Cybernetics and Information Technologies, 20(4), 74-89</a:t>
            </a:r>
          </a:p>
          <a:p>
            <a:endParaRPr lang="en-US" sz="1800" b="0" i="0" dirty="0">
              <a:effectLst/>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2.</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Vuletic</a:t>
            </a:r>
            <a:r>
              <a:rPr lang="en-US" sz="1800" b="0" i="0" dirty="0">
                <a:effectLst/>
                <a:latin typeface="Times New Roman" panose="02020603050405020304" pitchFamily="18" charset="0"/>
                <a:cs typeface="Times New Roman" panose="02020603050405020304" pitchFamily="18" charset="0"/>
              </a:rPr>
              <a:t>, T., Duffy, A., Hay, L., McTeague, C., Campbell, G., &amp; </a:t>
            </a:r>
            <a:r>
              <a:rPr lang="en-US" sz="1800" b="0" i="0" dirty="0" err="1">
                <a:effectLst/>
                <a:latin typeface="Times New Roman" panose="02020603050405020304" pitchFamily="18" charset="0"/>
                <a:cs typeface="Times New Roman" panose="02020603050405020304" pitchFamily="18" charset="0"/>
              </a:rPr>
              <a:t>Grealy</a:t>
            </a:r>
            <a:r>
              <a:rPr lang="en-US" sz="1800" b="0" i="0" dirty="0">
                <a:effectLst/>
                <a:latin typeface="Times New Roman" panose="02020603050405020304" pitchFamily="18" charset="0"/>
                <a:cs typeface="Times New Roman" panose="02020603050405020304" pitchFamily="18" charset="0"/>
              </a:rPr>
              <a:t>, M. (2019). Systematic literature review of hand gestures used in human computer interaction interfaces. International Journal of Human-Computer Studies, 129, 74-94.</a:t>
            </a:r>
          </a:p>
          <a:p>
            <a:endParaRPr lang="en-US" sz="1800" b="0" i="0" dirty="0">
              <a:effectLst/>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Mhetar</a:t>
            </a:r>
            <a:r>
              <a:rPr lang="en-US" sz="1800" b="0" i="0" dirty="0">
                <a:effectLst/>
                <a:latin typeface="Times New Roman" panose="02020603050405020304" pitchFamily="18" charset="0"/>
                <a:cs typeface="Times New Roman" panose="02020603050405020304" pitchFamily="18" charset="0"/>
              </a:rPr>
              <a:t>, A., </a:t>
            </a:r>
            <a:r>
              <a:rPr lang="en-US" sz="1800" b="0" i="0" dirty="0" err="1">
                <a:effectLst/>
                <a:latin typeface="Times New Roman" panose="02020603050405020304" pitchFamily="18" charset="0"/>
                <a:cs typeface="Times New Roman" panose="02020603050405020304" pitchFamily="18" charset="0"/>
              </a:rPr>
              <a:t>Sriroop</a:t>
            </a:r>
            <a:r>
              <a:rPr lang="en-US" sz="1800" b="0" i="0" dirty="0">
                <a:effectLst/>
                <a:latin typeface="Times New Roman" panose="02020603050405020304" pitchFamily="18" charset="0"/>
                <a:cs typeface="Times New Roman" panose="02020603050405020304" pitchFamily="18" charset="0"/>
              </a:rPr>
              <a:t>, B. K., Kavya, A. G. S., Nayak, R., </a:t>
            </a:r>
            <a:r>
              <a:rPr lang="en-US" sz="1800" b="0" i="0" dirty="0" err="1">
                <a:effectLst/>
                <a:latin typeface="Times New Roman" panose="02020603050405020304" pitchFamily="18" charset="0"/>
                <a:cs typeface="Times New Roman" panose="02020603050405020304" pitchFamily="18" charset="0"/>
              </a:rPr>
              <a:t>Javali</a:t>
            </a:r>
            <a:r>
              <a:rPr lang="en-US" sz="1800" b="0" i="0" dirty="0">
                <a:effectLst/>
                <a:latin typeface="Times New Roman" panose="02020603050405020304" pitchFamily="18" charset="0"/>
                <a:cs typeface="Times New Roman" panose="02020603050405020304" pitchFamily="18" charset="0"/>
              </a:rPr>
              <a:t>, R., &amp; Suma, K. V. (2014, November). Virtual mouse. In International Conference on Circuits, Communication, Control and Computing (pp. 69-72). IEEE</a:t>
            </a:r>
          </a:p>
          <a:p>
            <a:pPr marL="0" indent="0">
              <a:buNone/>
            </a:pPr>
            <a:endParaRPr lang="en-US" sz="1800" b="0" i="0" dirty="0">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4. </a:t>
            </a:r>
            <a:r>
              <a:rPr lang="en-US" sz="1800" b="0" i="0" dirty="0">
                <a:effectLst/>
                <a:latin typeface="Times New Roman" panose="02020603050405020304" pitchFamily="18" charset="0"/>
                <a:cs typeface="Times New Roman" panose="02020603050405020304" pitchFamily="18" charset="0"/>
              </a:rPr>
              <a:t>D. C. Engelbart and W. K. English, "The Computer Mouse: A Device to Control the Onscreen Cursor," in AFIPS '68 (Fall, part I): Proceedings of the December 9-11, 1968, fall joint computer conference, 1968, pp. 1-4, </a:t>
            </a:r>
            <a:r>
              <a:rPr lang="en-US" sz="1800" b="0" i="0" dirty="0" err="1">
                <a:effectLst/>
                <a:latin typeface="Times New Roman" panose="02020603050405020304" pitchFamily="18" charset="0"/>
                <a:cs typeface="Times New Roman" panose="02020603050405020304" pitchFamily="18" charset="0"/>
              </a:rPr>
              <a:t>doi</a:t>
            </a:r>
            <a:r>
              <a:rPr lang="en-US" sz="1800" b="0" i="0" dirty="0">
                <a:effectLst/>
                <a:latin typeface="Times New Roman" panose="02020603050405020304" pitchFamily="18" charset="0"/>
                <a:cs typeface="Times New Roman" panose="02020603050405020304" pitchFamily="18" charset="0"/>
              </a:rPr>
              <a:t>: 10.1145/1468075.1468082</a:t>
            </a:r>
          </a:p>
          <a:p>
            <a:endParaRPr lang="en-US" sz="1800" b="0" i="0" dirty="0">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5.</a:t>
            </a:r>
            <a:r>
              <a:rPr lang="en-US" sz="1800" b="0" i="0" dirty="0">
                <a:effectLst/>
                <a:latin typeface="Times New Roman" panose="02020603050405020304" pitchFamily="18" charset="0"/>
                <a:cs typeface="Times New Roman" panose="02020603050405020304" pitchFamily="18" charset="0"/>
              </a:rPr>
              <a:t> Bharath, M. R. R. (2022). Controlling Mouse and Virtual Keyboard using Eye-Tracking by Computer Vision. Journal of Algebraic Statistics, 13(3), 3354-3368</a:t>
            </a:r>
            <a:endParaRPr lang="en-US" sz="1800" dirty="0"/>
          </a:p>
        </p:txBody>
      </p:sp>
    </p:spTree>
    <p:extLst>
      <p:ext uri="{BB962C8B-B14F-4D97-AF65-F5344CB8AC3E}">
        <p14:creationId xmlns:p14="http://schemas.microsoft.com/office/powerpoint/2010/main" val="160768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a:xfrm>
            <a:off x="6459787" y="2391156"/>
            <a:ext cx="4709160" cy="1755648"/>
          </a:xfrm>
        </p:spPr>
        <p:txBody>
          <a:bodyPr>
            <a:normAutofit fontScale="92500"/>
          </a:bodyPr>
          <a:lstStyle/>
          <a:p>
            <a:r>
              <a:rPr lang="en-US" sz="2400" b="1" dirty="0">
                <a:latin typeface="+mj-lt"/>
              </a:rPr>
              <a:t>S DURGA SAI SRIRAM - 99210041287</a:t>
            </a:r>
          </a:p>
          <a:p>
            <a:r>
              <a:rPr lang="en-US" sz="2400" b="1" dirty="0">
                <a:latin typeface="+mj-lt"/>
              </a:rPr>
              <a:t>T PARDHA SARADHI – 99210041493</a:t>
            </a:r>
          </a:p>
          <a:p>
            <a:r>
              <a:rPr lang="en-US" sz="2400" b="1" dirty="0">
                <a:latin typeface="+mj-lt"/>
              </a:rPr>
              <a:t>SMD RAHIL AZAM – 9921004705</a:t>
            </a:r>
          </a:p>
          <a:p>
            <a:r>
              <a:rPr lang="en-US" sz="2400" b="1" dirty="0">
                <a:latin typeface="+mj-lt"/>
              </a:rPr>
              <a:t>SHAIK FAZIL - 9921004652</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39496" y="499595"/>
            <a:ext cx="5806440" cy="1325880"/>
          </a:xfrm>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2034987"/>
            <a:ext cx="5806440" cy="4231342"/>
          </a:xfrm>
        </p:spPr>
        <p:txBody>
          <a:bodyPr/>
          <a:lstStyle/>
          <a:p>
            <a:pPr marL="342900" indent="-342900"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H</a:t>
            </a:r>
            <a:r>
              <a:rPr lang="en-US" sz="1800" dirty="0">
                <a:latin typeface="Times New Roman" panose="02020603050405020304" pitchFamily="18" charset="0"/>
                <a:cs typeface="Times New Roman" panose="02020603050405020304" pitchFamily="18" charset="0"/>
              </a:rPr>
              <a:t>uman-computer interaction (HCI) is the study of how individuals interact with computers and other technologies.</a:t>
            </a:r>
          </a:p>
          <a:p>
            <a:pPr marL="285750" indent="-285750" algn="jus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One of the most recognizable and common input devices in Human-Computer Interaction (HCI) is the computer mouse.</a:t>
            </a:r>
          </a:p>
          <a:p>
            <a:pPr marL="285750" indent="-285750" algn="jus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M</a:t>
            </a:r>
            <a:r>
              <a:rPr lang="en-US" sz="1800">
                <a:latin typeface="Times New Roman" panose="02020603050405020304" pitchFamily="18" charset="0"/>
                <a:cs typeface="Times New Roman" panose="02020603050405020304" pitchFamily="18" charset="0"/>
              </a:rPr>
              <a:t>aking </a:t>
            </a:r>
            <a:r>
              <a:rPr lang="en-US" sz="1800" dirty="0">
                <a:latin typeface="Times New Roman" panose="02020603050405020304" pitchFamily="18" charset="0"/>
                <a:cs typeface="Times New Roman" panose="02020603050405020304" pitchFamily="18" charset="0"/>
              </a:rPr>
              <a:t>it simpler for users to move around virtual spaces and work with graphical user interfaces. </a:t>
            </a:r>
          </a:p>
          <a:p>
            <a:pPr marL="285750" indent="-285750" algn="jus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In this We are trying to implement virtual mouse in different ways revolutions in now a days.</a:t>
            </a:r>
          </a:p>
          <a:p>
            <a:endParaRPr lang="en-US" dirty="0"/>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C1AFE26-88A8-4211-B675-6FAAB52CB711}"/>
              </a:ext>
            </a:extLst>
          </p:cNvPr>
          <p:cNvPicPr>
            <a:picLocks noChangeAspect="1"/>
          </p:cNvPicPr>
          <p:nvPr/>
        </p:nvPicPr>
        <p:blipFill rotWithShape="1">
          <a:blip r:embed="rId2"/>
          <a:srcRect l="11548" t="4747" r="55971" b="24359"/>
          <a:stretch/>
        </p:blipFill>
        <p:spPr>
          <a:xfrm>
            <a:off x="8041341" y="1595717"/>
            <a:ext cx="2572871" cy="3160547"/>
          </a:xfrm>
          <a:prstGeom prst="rect">
            <a:avLst/>
          </a:prstGeom>
        </p:spPr>
      </p:pic>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2F65-C7D5-4749-9198-A8638D034162}"/>
              </a:ext>
            </a:extLst>
          </p:cNvPr>
          <p:cNvSpPr>
            <a:spLocks noGrp="1"/>
          </p:cNvSpPr>
          <p:nvPr>
            <p:ph type="title"/>
          </p:nvPr>
        </p:nvSpPr>
        <p:spPr>
          <a:xfrm>
            <a:off x="1306574" y="4409440"/>
            <a:ext cx="3066288" cy="769620"/>
          </a:xfrm>
        </p:spPr>
        <p:txBody>
          <a:bodyPr/>
          <a:lstStyle/>
          <a:p>
            <a:r>
              <a:rPr lang="en-US" dirty="0"/>
              <a:t>Objective </a:t>
            </a:r>
          </a:p>
        </p:txBody>
      </p:sp>
      <p:sp>
        <p:nvSpPr>
          <p:cNvPr id="3" name="Content Placeholder 2">
            <a:extLst>
              <a:ext uri="{FF2B5EF4-FFF2-40B4-BE49-F238E27FC236}">
                <a16:creationId xmlns:a16="http://schemas.microsoft.com/office/drawing/2014/main" id="{5FA03CFD-99F2-4DBB-968A-0CC595D2D4BF}"/>
              </a:ext>
            </a:extLst>
          </p:cNvPr>
          <p:cNvSpPr>
            <a:spLocks noGrp="1"/>
          </p:cNvSpPr>
          <p:nvPr>
            <p:ph idx="1"/>
          </p:nvPr>
        </p:nvSpPr>
        <p:spPr>
          <a:xfrm>
            <a:off x="5432612" y="1484204"/>
            <a:ext cx="5921188" cy="4428027"/>
          </a:xfrm>
        </p:spPr>
        <p:txBody>
          <a:bodyPr/>
          <a:lstStyle/>
          <a:p>
            <a:pPr marL="342900" indent="-342900" algn="just">
              <a:buFont typeface="Wingdings" panose="05000000000000000000" pitchFamily="2" charset="2"/>
              <a:buChar char="q"/>
            </a:pPr>
            <a:r>
              <a:rPr lang="en-US" sz="2000" b="0" i="0" u="none" dirty="0">
                <a:effectLst/>
                <a:latin typeface="Times New Roman" panose="02020603050405020304" pitchFamily="18" charset="0"/>
                <a:cs typeface="Times New Roman" panose="02020603050405020304" pitchFamily="18" charset="0"/>
              </a:rPr>
              <a:t>Develop an accurate and responsive hand-controlled mouse interface using computer vision to provide users with a natural, hands-free interaction method that enhances accessibility, productivity, and creativity in digital environments in a different ways.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9F44C6-30E9-4E4B-84BC-CA0362B70F62}"/>
              </a:ext>
            </a:extLst>
          </p:cNvPr>
          <p:cNvPicPr>
            <a:picLocks noChangeAspect="1"/>
          </p:cNvPicPr>
          <p:nvPr/>
        </p:nvPicPr>
        <p:blipFill>
          <a:blip r:embed="rId2"/>
          <a:stretch>
            <a:fillRect/>
          </a:stretch>
        </p:blipFill>
        <p:spPr>
          <a:xfrm>
            <a:off x="1481325" y="2153249"/>
            <a:ext cx="2716786" cy="1985172"/>
          </a:xfrm>
          <a:prstGeom prst="rect">
            <a:avLst/>
          </a:prstGeom>
        </p:spPr>
      </p:pic>
    </p:spTree>
    <p:extLst>
      <p:ext uri="{BB962C8B-B14F-4D97-AF65-F5344CB8AC3E}">
        <p14:creationId xmlns:p14="http://schemas.microsoft.com/office/powerpoint/2010/main" val="42730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7080692" cy="960459"/>
          </a:xfrm>
        </p:spPr>
        <p:txBody>
          <a:bodyPr/>
          <a:lstStyle/>
          <a:p>
            <a:r>
              <a:rPr lang="en-US" dirty="0"/>
              <a:t>Benefits for community people</a:t>
            </a:r>
          </a:p>
        </p:txBody>
      </p:sp>
      <p:sp>
        <p:nvSpPr>
          <p:cNvPr id="3" name="Content Placeholder 2">
            <a:extLst>
              <a:ext uri="{FF2B5EF4-FFF2-40B4-BE49-F238E27FC236}">
                <a16:creationId xmlns:a16="http://schemas.microsoft.com/office/drawing/2014/main" id="{045AF9F5-DA10-41F7-969B-B9DD94B44548}"/>
              </a:ext>
            </a:extLst>
          </p:cNvPr>
          <p:cNvSpPr>
            <a:spLocks noGrp="1"/>
          </p:cNvSpPr>
          <p:nvPr>
            <p:ph idx="1"/>
          </p:nvPr>
        </p:nvSpPr>
        <p:spPr>
          <a:xfrm>
            <a:off x="744071" y="1613647"/>
            <a:ext cx="10609729" cy="4455459"/>
          </a:xfrm>
        </p:spPr>
        <p:txBody>
          <a:bodyPr>
            <a:normAutofit lnSpcReduction="10000"/>
          </a:bodyPr>
          <a:lstStyle/>
          <a:p>
            <a:pPr algn="just"/>
            <a:r>
              <a:rPr lang="en-US" sz="1800" b="1" u="sng" dirty="0">
                <a:latin typeface="Times New Roman" panose="02020603050405020304" pitchFamily="18" charset="0"/>
                <a:cs typeface="Times New Roman" panose="02020603050405020304" pitchFamily="18" charset="0"/>
              </a:rPr>
              <a:t>Accessibility:</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For people with physical limitations or restricted flexibility, virtual mouse solutions offer an accessible way to communicate with computers. It promotes greater independence and inclusion by enabling people to operate and navigate digital interfaces without the need for conventional input devices.</a:t>
            </a:r>
          </a:p>
          <a:p>
            <a:pPr algn="just"/>
            <a:endParaRPr lang="en-US" sz="1800" dirty="0">
              <a:latin typeface="Times New Roman" panose="02020603050405020304" pitchFamily="18" charset="0"/>
              <a:cs typeface="Times New Roman" panose="02020603050405020304" pitchFamily="18" charset="0"/>
            </a:endParaRPr>
          </a:p>
          <a:p>
            <a:pPr algn="just"/>
            <a:r>
              <a:rPr lang="en-US" sz="1800" b="1" u="sng" dirty="0">
                <a:latin typeface="Times New Roman" panose="02020603050405020304" pitchFamily="18" charset="0"/>
                <a:cs typeface="Times New Roman" panose="02020603050405020304" pitchFamily="18" charset="0"/>
              </a:rPr>
              <a:t>Health and Ergonomics: </a:t>
            </a:r>
            <a:r>
              <a:rPr lang="en-US" sz="1800" dirty="0">
                <a:latin typeface="Times New Roman" panose="02020603050405020304" pitchFamily="18" charset="0"/>
                <a:cs typeface="Times New Roman" panose="02020603050405020304" pitchFamily="18" charset="0"/>
              </a:rPr>
              <a:t>Virtual mouse systems reduce the physical strain associated with extended computer use. Users can control their devices comfortably through hand gestures and eye movements, minimizing the risk of repetitive strain injuries and ergonomic discomfort.</a:t>
            </a:r>
          </a:p>
          <a:p>
            <a:pPr algn="just"/>
            <a:endParaRPr lang="en-US" sz="1800" dirty="0">
              <a:latin typeface="Times New Roman" panose="02020603050405020304" pitchFamily="18" charset="0"/>
              <a:cs typeface="Times New Roman" panose="02020603050405020304" pitchFamily="18" charset="0"/>
            </a:endParaRPr>
          </a:p>
          <a:p>
            <a:pPr algn="just"/>
            <a:r>
              <a:rPr lang="en-US" sz="1800" b="1" u="sng" dirty="0">
                <a:latin typeface="Times New Roman" panose="02020603050405020304" pitchFamily="18" charset="0"/>
                <a:cs typeface="Times New Roman" panose="02020603050405020304" pitchFamily="18" charset="0"/>
              </a:rPr>
              <a:t>Gesture-Based Convenience: </a:t>
            </a:r>
            <a:r>
              <a:rPr lang="en-US" sz="1800" dirty="0">
                <a:latin typeface="Times New Roman" panose="02020603050405020304" pitchFamily="18" charset="0"/>
                <a:cs typeface="Times New Roman" panose="02020603050405020304" pitchFamily="18" charset="0"/>
              </a:rPr>
              <a:t>Hand gestures enable users to interact with computers in an intuitive and natural manner. This can simplify tasks such as clicking, volume increasing and decreasing through applications, making computing more user-friendly and efficient.</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b="1" u="sng" dirty="0">
                <a:latin typeface="Times New Roman" panose="02020603050405020304" pitchFamily="18" charset="0"/>
                <a:cs typeface="Times New Roman" panose="02020603050405020304" pitchFamily="18" charset="0"/>
              </a:rPr>
              <a:t>Eye-Tracking Efficiency: </a:t>
            </a:r>
            <a:r>
              <a:rPr lang="en-US" sz="1800" dirty="0">
                <a:latin typeface="Times New Roman" panose="02020603050405020304" pitchFamily="18" charset="0"/>
                <a:cs typeface="Times New Roman" panose="02020603050405020304" pitchFamily="18" charset="0"/>
              </a:rPr>
              <a:t>Eye-tracking mouse enhances efficiency by allowing users to control the cursor's movement with their look. This feature can be particularly advantageous in scenarios where precise pointing or quick navigation is essential, such as design work or data analysis.</a:t>
            </a:r>
          </a:p>
          <a:p>
            <a:pPr algn="just"/>
            <a:endParaRPr lang="en-US" sz="1800" dirty="0"/>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FB38-7403-46B3-A29A-4AE266EC1EC6}"/>
              </a:ext>
            </a:extLst>
          </p:cNvPr>
          <p:cNvSpPr>
            <a:spLocks noGrp="1"/>
          </p:cNvSpPr>
          <p:nvPr>
            <p:ph type="title"/>
          </p:nvPr>
        </p:nvSpPr>
        <p:spPr>
          <a:xfrm>
            <a:off x="1292352" y="4328160"/>
            <a:ext cx="3115056" cy="1139952"/>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1B3F2098-A129-4B67-A34C-0E8D4210A727}"/>
              </a:ext>
            </a:extLst>
          </p:cNvPr>
          <p:cNvSpPr>
            <a:spLocks noGrp="1"/>
          </p:cNvSpPr>
          <p:nvPr>
            <p:ph idx="1"/>
          </p:nvPr>
        </p:nvSpPr>
        <p:spPr>
          <a:xfrm>
            <a:off x="5172636" y="1631576"/>
            <a:ext cx="5727012" cy="3827391"/>
          </a:xfrm>
        </p:spPr>
        <p:txBody>
          <a:bodyPr>
            <a:normAutofit/>
          </a:bodyPr>
          <a:lstStyle/>
          <a:p>
            <a:endParaRPr lang="en-US" sz="1800" dirty="0"/>
          </a:p>
          <a:p>
            <a:endParaRPr lang="en-US" sz="1800" dirty="0"/>
          </a:p>
          <a:p>
            <a:pPr algn="just"/>
            <a:endParaRPr lang="en-US" sz="1800" dirty="0"/>
          </a:p>
          <a:p>
            <a:pPr algn="just"/>
            <a:r>
              <a:rPr lang="en-US" sz="1800" dirty="0"/>
              <a:t>"</a:t>
            </a:r>
            <a:r>
              <a:rPr lang="en-US" sz="1800" dirty="0">
                <a:latin typeface="Times New Roman" panose="02020603050405020304" pitchFamily="18" charset="0"/>
                <a:cs typeface="Times New Roman" panose="02020603050405020304" pitchFamily="18" charset="0"/>
              </a:rPr>
              <a:t>Develop a graphical user interface (GUI) application that uses computer vision techniques to enable various interactions with the computer, including hand gesture-based volume control, virtual mouse control using hand movements, eye-controlled mouse movement and clicking, and capturing and displaying images from the webcam."</a:t>
            </a:r>
          </a:p>
          <a:p>
            <a:endParaRPr lang="en-US" sz="1800" dirty="0"/>
          </a:p>
          <a:p>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1C550878-C26A-4180-A112-B9F100CB752D}"/>
              </a:ext>
            </a:extLst>
          </p:cNvPr>
          <p:cNvPicPr>
            <a:picLocks noChangeAspect="1"/>
          </p:cNvPicPr>
          <p:nvPr/>
        </p:nvPicPr>
        <p:blipFill>
          <a:blip r:embed="rId2"/>
          <a:stretch>
            <a:fillRect/>
          </a:stretch>
        </p:blipFill>
        <p:spPr>
          <a:xfrm>
            <a:off x="1292352" y="2248078"/>
            <a:ext cx="3160215" cy="1774156"/>
          </a:xfrm>
          <a:prstGeom prst="rect">
            <a:avLst/>
          </a:prstGeom>
        </p:spPr>
      </p:pic>
    </p:spTree>
    <p:extLst>
      <p:ext uri="{BB962C8B-B14F-4D97-AF65-F5344CB8AC3E}">
        <p14:creationId xmlns:p14="http://schemas.microsoft.com/office/powerpoint/2010/main" val="4054469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Literature survey</a:t>
            </a:r>
          </a:p>
        </p:txBody>
      </p:sp>
      <p:graphicFrame>
        <p:nvGraphicFramePr>
          <p:cNvPr id="4" name="Table 4">
            <a:extLst>
              <a:ext uri="{FF2B5EF4-FFF2-40B4-BE49-F238E27FC236}">
                <a16:creationId xmlns:a16="http://schemas.microsoft.com/office/drawing/2014/main" id="{6A3135F7-5221-4A85-AA58-BE805C5A92BA}"/>
              </a:ext>
            </a:extLst>
          </p:cNvPr>
          <p:cNvGraphicFramePr>
            <a:graphicFrameLocks noGrp="1"/>
          </p:cNvGraphicFramePr>
          <p:nvPr>
            <p:ph idx="1"/>
            <p:extLst>
              <p:ext uri="{D42A27DB-BD31-4B8C-83A1-F6EECF244321}">
                <p14:modId xmlns:p14="http://schemas.microsoft.com/office/powerpoint/2010/main" val="1177809740"/>
              </p:ext>
            </p:extLst>
          </p:nvPr>
        </p:nvGraphicFramePr>
        <p:xfrm>
          <a:off x="1102659" y="1690688"/>
          <a:ext cx="9952436" cy="4330226"/>
        </p:xfrm>
        <a:graphic>
          <a:graphicData uri="http://schemas.openxmlformats.org/drawingml/2006/table">
            <a:tbl>
              <a:tblPr firstRow="1" bandRow="1">
                <a:tableStyleId>{5C22544A-7EE6-4342-B048-85BDC9FD1C3A}</a:tableStyleId>
              </a:tblPr>
              <a:tblGrid>
                <a:gridCol w="2488109">
                  <a:extLst>
                    <a:ext uri="{9D8B030D-6E8A-4147-A177-3AD203B41FA5}">
                      <a16:colId xmlns:a16="http://schemas.microsoft.com/office/drawing/2014/main" val="4275319980"/>
                    </a:ext>
                  </a:extLst>
                </a:gridCol>
                <a:gridCol w="2488109">
                  <a:extLst>
                    <a:ext uri="{9D8B030D-6E8A-4147-A177-3AD203B41FA5}">
                      <a16:colId xmlns:a16="http://schemas.microsoft.com/office/drawing/2014/main" val="3206526785"/>
                    </a:ext>
                  </a:extLst>
                </a:gridCol>
                <a:gridCol w="2488109">
                  <a:extLst>
                    <a:ext uri="{9D8B030D-6E8A-4147-A177-3AD203B41FA5}">
                      <a16:colId xmlns:a16="http://schemas.microsoft.com/office/drawing/2014/main" val="1263555388"/>
                    </a:ext>
                  </a:extLst>
                </a:gridCol>
                <a:gridCol w="2488109">
                  <a:extLst>
                    <a:ext uri="{9D8B030D-6E8A-4147-A177-3AD203B41FA5}">
                      <a16:colId xmlns:a16="http://schemas.microsoft.com/office/drawing/2014/main" val="293075548"/>
                    </a:ext>
                  </a:extLst>
                </a:gridCol>
              </a:tblGrid>
              <a:tr h="5941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AUTHOR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TECHNIQUES USED</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OBSERVATION</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LIMITATION</a:t>
                      </a:r>
                    </a:p>
                  </a:txBody>
                  <a:tcPr/>
                </a:tc>
                <a:extLst>
                  <a:ext uri="{0D108BD9-81ED-4DB2-BD59-A6C34878D82A}">
                    <a16:rowId xmlns:a16="http://schemas.microsoft.com/office/drawing/2014/main" val="2484142556"/>
                  </a:ext>
                </a:extLst>
              </a:tr>
              <a:tr h="15355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anose="02020603050405020304" pitchFamily="18" charset="0"/>
                          <a:cs typeface="Times New Roman" panose="02020603050405020304" pitchFamily="18" charset="0"/>
                        </a:rPr>
                        <a:t>H.A.Musthafa</a:t>
                      </a:r>
                      <a:r>
                        <a:rPr lang="en-US" sz="1400" dirty="0">
                          <a:latin typeface="Times New Roman" panose="02020603050405020304" pitchFamily="18" charset="0"/>
                          <a:cs typeface="Times New Roman" panose="02020603050405020304" pitchFamily="18" charset="0"/>
                        </a:rPr>
                        <a:t> et al</a:t>
                      </a:r>
                      <a:endParaRPr lang="en-IN" sz="1400" dirty="0">
                        <a:latin typeface="Times New Roman" panose="02020603050405020304" pitchFamily="18" charset="0"/>
                        <a:cs typeface="Times New Roman" panose="02020603050405020304" pitchFamily="18" charset="0"/>
                      </a:endParaRP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Eye tracking , Feature extraction</a:t>
                      </a:r>
                      <a:endParaRPr lang="en-IN" sz="1400" dirty="0">
                        <a:latin typeface="Times New Roman" panose="02020603050405020304" pitchFamily="18" charset="0"/>
                        <a:cs typeface="Times New Roman" panose="02020603050405020304" pitchFamily="18" charset="0"/>
                      </a:endParaRPr>
                    </a:p>
                    <a:p>
                      <a:endParaRPr lang="en-US" sz="14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 authors also note that their framework has several advantages over traditional input methods, such as mouse and keyboard</a:t>
                      </a:r>
                      <a:endParaRPr lang="en-IN" sz="1400" dirty="0">
                        <a:latin typeface="Times New Roman" panose="02020603050405020304" pitchFamily="18" charset="0"/>
                        <a:cs typeface="Times New Roman" panose="02020603050405020304" pitchFamily="18" charset="0"/>
                      </a:endParaRPr>
                    </a:p>
                    <a:p>
                      <a:endParaRPr lang="en-US" sz="1400" dirty="0"/>
                    </a:p>
                  </a:txBody>
                  <a:tcPr/>
                </a:tc>
                <a:tc>
                  <a:txBody>
                    <a:bodyPr/>
                    <a:lstStyle/>
                    <a:p>
                      <a:pPr algn="just"/>
                      <a:r>
                        <a:rPr lang="en-US" sz="1400" dirty="0">
                          <a:latin typeface="Times New Roman" panose="02020603050405020304" pitchFamily="18" charset="0"/>
                          <a:cs typeface="Times New Roman" panose="02020603050405020304" pitchFamily="18" charset="0"/>
                        </a:rPr>
                        <a:t>The authors acknowledge limitations in their framework, including reliance on precise eye-tracking technology and susceptibility to errors from head movements and lighting variations.</a:t>
                      </a:r>
                    </a:p>
                  </a:txBody>
                  <a:tcPr/>
                </a:tc>
                <a:extLst>
                  <a:ext uri="{0D108BD9-81ED-4DB2-BD59-A6C34878D82A}">
                    <a16:rowId xmlns:a16="http://schemas.microsoft.com/office/drawing/2014/main" val="133419263"/>
                  </a:ext>
                </a:extLst>
              </a:tr>
              <a:tr h="1273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             Andreas </a:t>
                      </a:r>
                      <a:r>
                        <a:rPr lang="en-IN" sz="1400" dirty="0" err="1">
                          <a:latin typeface="Times New Roman" panose="02020603050405020304" pitchFamily="18" charset="0"/>
                          <a:cs typeface="Times New Roman" panose="02020603050405020304" pitchFamily="18" charset="0"/>
                        </a:rPr>
                        <a:t>Butz</a:t>
                      </a:r>
                      <a:r>
                        <a:rPr lang="en-IN" sz="1400" dirty="0">
                          <a:latin typeface="Times New Roman" panose="02020603050405020304" pitchFamily="18" charset="0"/>
                          <a:cs typeface="Times New Roman" panose="02020603050405020304" pitchFamily="18" charset="0"/>
                        </a:rPr>
                        <a:t> et al</a:t>
                      </a:r>
                    </a:p>
                    <a:p>
                      <a:endParaRPr lang="en-US" sz="14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it analyzed the performance and efficiency of these two input methods in terms of accuracy, speed, and user preferences</a:t>
                      </a:r>
                      <a:endParaRPr lang="en-IN" sz="1400" dirty="0">
                        <a:latin typeface="Times New Roman" panose="02020603050405020304" pitchFamily="18" charset="0"/>
                        <a:cs typeface="Times New Roman" panose="02020603050405020304" pitchFamily="18" charset="0"/>
                      </a:endParaRPr>
                    </a:p>
                    <a:p>
                      <a:endParaRPr lang="en-US" sz="14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 paper compared the effectiveness of mouse and touch input for desktop computing tasks, and found that mouse input was more efficient</a:t>
                      </a:r>
                      <a:endParaRPr lang="en-IN" sz="1400" dirty="0">
                        <a:latin typeface="Times New Roman" panose="02020603050405020304" pitchFamily="18" charset="0"/>
                        <a:cs typeface="Times New Roman" panose="02020603050405020304" pitchFamily="18" charset="0"/>
                      </a:endParaRP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Limited sample size , Limited duration</a:t>
                      </a:r>
                      <a:endParaRPr lang="en-IN" sz="1400" dirty="0">
                        <a:latin typeface="Times New Roman" panose="02020603050405020304" pitchFamily="18" charset="0"/>
                        <a:cs typeface="Times New Roman" panose="02020603050405020304" pitchFamily="18" charset="0"/>
                      </a:endParaRPr>
                    </a:p>
                    <a:p>
                      <a:endParaRPr lang="en-US" sz="1400" dirty="0"/>
                    </a:p>
                  </a:txBody>
                  <a:tcPr/>
                </a:tc>
                <a:extLst>
                  <a:ext uri="{0D108BD9-81ED-4DB2-BD59-A6C34878D82A}">
                    <a16:rowId xmlns:a16="http://schemas.microsoft.com/office/drawing/2014/main" val="1943211510"/>
                  </a:ext>
                </a:extLst>
              </a:tr>
              <a:tr h="7335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M.A.Rhman</a:t>
                      </a:r>
                      <a:r>
                        <a:rPr lang="en-US" sz="1400" dirty="0">
                          <a:latin typeface="Times New Roman" panose="02020603050405020304" pitchFamily="18" charset="0"/>
                          <a:cs typeface="Times New Roman" panose="02020603050405020304" pitchFamily="18" charset="0"/>
                        </a:rPr>
                        <a:t> et al</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CNN , gesture recognition</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Training accuracy is very low</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It differs for person to person</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3129667"/>
                  </a:ext>
                </a:extLst>
              </a:tr>
            </a:tbl>
          </a:graphicData>
        </a:graphic>
      </p:graphicFrame>
    </p:spTree>
    <p:extLst>
      <p:ext uri="{BB962C8B-B14F-4D97-AF65-F5344CB8AC3E}">
        <p14:creationId xmlns:p14="http://schemas.microsoft.com/office/powerpoint/2010/main" val="392795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F0B4-D896-44B2-B207-D64A2EA5B3B6}"/>
              </a:ext>
            </a:extLst>
          </p:cNvPr>
          <p:cNvSpPr>
            <a:spLocks noGrp="1"/>
          </p:cNvSpPr>
          <p:nvPr>
            <p:ph type="title"/>
          </p:nvPr>
        </p:nvSpPr>
        <p:spPr/>
        <p:txBody>
          <a:bodyPr/>
          <a:lstStyle/>
          <a:p>
            <a:r>
              <a:rPr lang="en-US" dirty="0"/>
              <a:t>Literature survey</a:t>
            </a:r>
          </a:p>
        </p:txBody>
      </p:sp>
      <p:graphicFrame>
        <p:nvGraphicFramePr>
          <p:cNvPr id="7" name="Table 7">
            <a:extLst>
              <a:ext uri="{FF2B5EF4-FFF2-40B4-BE49-F238E27FC236}">
                <a16:creationId xmlns:a16="http://schemas.microsoft.com/office/drawing/2014/main" id="{C8E2B4E5-DA0E-4215-B3C0-5EF44AA3DACD}"/>
              </a:ext>
            </a:extLst>
          </p:cNvPr>
          <p:cNvGraphicFramePr>
            <a:graphicFrameLocks noGrp="1"/>
          </p:cNvGraphicFramePr>
          <p:nvPr>
            <p:ph idx="1"/>
            <p:extLst>
              <p:ext uri="{D42A27DB-BD31-4B8C-83A1-F6EECF244321}">
                <p14:modId xmlns:p14="http://schemas.microsoft.com/office/powerpoint/2010/main" val="1414701313"/>
              </p:ext>
            </p:extLst>
          </p:nvPr>
        </p:nvGraphicFramePr>
        <p:xfrm>
          <a:off x="1457419" y="1983067"/>
          <a:ext cx="9829800" cy="3418840"/>
        </p:xfrm>
        <a:graphic>
          <a:graphicData uri="http://schemas.openxmlformats.org/drawingml/2006/table">
            <a:tbl>
              <a:tblPr firstRow="1" bandRow="1">
                <a:tableStyleId>{5C22544A-7EE6-4342-B048-85BDC9FD1C3A}</a:tableStyleId>
              </a:tblPr>
              <a:tblGrid>
                <a:gridCol w="2457450">
                  <a:extLst>
                    <a:ext uri="{9D8B030D-6E8A-4147-A177-3AD203B41FA5}">
                      <a16:colId xmlns:a16="http://schemas.microsoft.com/office/drawing/2014/main" val="431252576"/>
                    </a:ext>
                  </a:extLst>
                </a:gridCol>
                <a:gridCol w="2457450">
                  <a:extLst>
                    <a:ext uri="{9D8B030D-6E8A-4147-A177-3AD203B41FA5}">
                      <a16:colId xmlns:a16="http://schemas.microsoft.com/office/drawing/2014/main" val="990388351"/>
                    </a:ext>
                  </a:extLst>
                </a:gridCol>
                <a:gridCol w="2457450">
                  <a:extLst>
                    <a:ext uri="{9D8B030D-6E8A-4147-A177-3AD203B41FA5}">
                      <a16:colId xmlns:a16="http://schemas.microsoft.com/office/drawing/2014/main" val="3248556974"/>
                    </a:ext>
                  </a:extLst>
                </a:gridCol>
                <a:gridCol w="2457450">
                  <a:extLst>
                    <a:ext uri="{9D8B030D-6E8A-4147-A177-3AD203B41FA5}">
                      <a16:colId xmlns:a16="http://schemas.microsoft.com/office/drawing/2014/main" val="311062187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AUTHOR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TECHNIQUES USED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OBSERVATION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LIMITATION</a:t>
                      </a:r>
                    </a:p>
                  </a:txBody>
                  <a:tcPr/>
                </a:tc>
                <a:extLst>
                  <a:ext uri="{0D108BD9-81ED-4DB2-BD59-A6C34878D82A}">
                    <a16:rowId xmlns:a16="http://schemas.microsoft.com/office/drawing/2014/main" val="1800637397"/>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anose="02020603050405020304" pitchFamily="18" charset="0"/>
                          <a:cs typeface="Times New Roman" panose="02020603050405020304" pitchFamily="18" charset="0"/>
                        </a:rPr>
                        <a:t>A.R.Vilela</a:t>
                      </a:r>
                      <a:r>
                        <a:rPr lang="en-US" sz="1400" dirty="0">
                          <a:latin typeface="Times New Roman" panose="02020603050405020304" pitchFamily="18" charset="0"/>
                          <a:cs typeface="Times New Roman" panose="02020603050405020304" pitchFamily="18" charset="0"/>
                        </a:rPr>
                        <a:t> et al</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Skin color segmentation , Template matching</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 system was able to recognize six hand gestures with an average accuracy of 92%.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Sensitivity to lighting condition , limited hand gestures</a:t>
                      </a:r>
                    </a:p>
                  </a:txBody>
                  <a:tcPr/>
                </a:tc>
                <a:extLst>
                  <a:ext uri="{0D108BD9-81ED-4DB2-BD59-A6C34878D82A}">
                    <a16:rowId xmlns:a16="http://schemas.microsoft.com/office/drawing/2014/main" val="2138565791"/>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anose="02020603050405020304" pitchFamily="18" charset="0"/>
                          <a:cs typeface="Times New Roman" panose="02020603050405020304" pitchFamily="18" charset="0"/>
                        </a:rPr>
                        <a:t>S.K.Singh</a:t>
                      </a:r>
                      <a:r>
                        <a:rPr lang="en-US" sz="1400" dirty="0">
                          <a:latin typeface="Times New Roman" panose="02020603050405020304" pitchFamily="18" charset="0"/>
                          <a:cs typeface="Times New Roman" panose="02020603050405020304" pitchFamily="18" charset="0"/>
                        </a:rPr>
                        <a:t> et al</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CNN architecture, cursor movement</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 system achieved an accuracy of 97.7% on the test set.</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Dataset limitations , limited testing</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1545173"/>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Jacob o et al</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Adaptive filters , Dwell time</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 paper highlights the importance of adapting input devices to the specific needs of these users to improve their computer interaction experience</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They did not consider other assistive technologies or alternative input devices that may be more suitable for these users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2712968"/>
                  </a:ext>
                </a:extLst>
              </a:tr>
            </a:tbl>
          </a:graphicData>
        </a:graphic>
      </p:graphicFrame>
    </p:spTree>
    <p:extLst>
      <p:ext uri="{BB962C8B-B14F-4D97-AF65-F5344CB8AC3E}">
        <p14:creationId xmlns:p14="http://schemas.microsoft.com/office/powerpoint/2010/main" val="2449170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818-0D23-49C2-9EE8-A7F317A513E3}"/>
              </a:ext>
            </a:extLst>
          </p:cNvPr>
          <p:cNvSpPr>
            <a:spLocks noGrp="1"/>
          </p:cNvSpPr>
          <p:nvPr>
            <p:ph type="title"/>
          </p:nvPr>
        </p:nvSpPr>
        <p:spPr>
          <a:xfrm>
            <a:off x="3319272" y="-13716"/>
            <a:ext cx="5559552" cy="2514600"/>
          </a:xfrm>
        </p:spPr>
        <p:txBody>
          <a:bodyPr/>
          <a:lstStyle/>
          <a:p>
            <a:r>
              <a:rPr lang="en-US" dirty="0"/>
              <a:t>Software components</a:t>
            </a:r>
          </a:p>
        </p:txBody>
      </p:sp>
      <p:sp>
        <p:nvSpPr>
          <p:cNvPr id="3" name="Text Placeholder 2">
            <a:extLst>
              <a:ext uri="{FF2B5EF4-FFF2-40B4-BE49-F238E27FC236}">
                <a16:creationId xmlns:a16="http://schemas.microsoft.com/office/drawing/2014/main" id="{9861861E-D88D-4C01-83F0-9791AE3D9414}"/>
              </a:ext>
            </a:extLst>
          </p:cNvPr>
          <p:cNvSpPr>
            <a:spLocks noGrp="1"/>
          </p:cNvSpPr>
          <p:nvPr>
            <p:ph type="body" idx="1"/>
          </p:nvPr>
        </p:nvSpPr>
        <p:spPr>
          <a:xfrm>
            <a:off x="3200400" y="3236259"/>
            <a:ext cx="5678424" cy="2378157"/>
          </a:xfrm>
        </p:spPr>
        <p:txBody>
          <a:bodyP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Graphical User Interface (GUI) </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Computer Vision Modules</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Automation and Interaction</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Webcam Interface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6294280"/>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485</TotalTime>
  <Words>1451</Words>
  <Application>Microsoft Office PowerPoint</Application>
  <PresentationFormat>Widescreen</PresentationFormat>
  <Paragraphs>161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Avenir Next LT Pro</vt:lpstr>
      <vt:lpstr>Calibri</vt:lpstr>
      <vt:lpstr>Century Gothic</vt:lpstr>
      <vt:lpstr>Courier New</vt:lpstr>
      <vt:lpstr>Söhne</vt:lpstr>
      <vt:lpstr>Times New Roman</vt:lpstr>
      <vt:lpstr>Tw Cen MT</vt:lpstr>
      <vt:lpstr>Wingdings</vt:lpstr>
      <vt:lpstr>ShapesVTI</vt:lpstr>
      <vt:lpstr>Gesture-Based Human-Computer Interaction</vt:lpstr>
      <vt:lpstr>Agenda</vt:lpstr>
      <vt:lpstr>Introduction</vt:lpstr>
      <vt:lpstr>Objective </vt:lpstr>
      <vt:lpstr>Benefits for community people</vt:lpstr>
      <vt:lpstr>Problem statement</vt:lpstr>
      <vt:lpstr>Literature survey</vt:lpstr>
      <vt:lpstr>Literature survey</vt:lpstr>
      <vt:lpstr>Software components</vt:lpstr>
      <vt:lpstr>Software Requirements</vt:lpstr>
      <vt:lpstr>Methodology:-</vt:lpstr>
      <vt:lpstr>Methodology:-</vt:lpstr>
      <vt:lpstr>Real time demonstration</vt:lpstr>
      <vt:lpstr>Work done</vt:lpstr>
      <vt:lpstr>Result</vt:lpstr>
      <vt:lpstr>Button 1 results:</vt:lpstr>
      <vt:lpstr>Button 2 results:</vt:lpstr>
      <vt:lpstr>Button 3 results:</vt:lpstr>
      <vt:lpstr>Button 4 results:</vt:lpstr>
      <vt:lpstr>Accuracy:</vt:lpstr>
      <vt:lpstr>conclusion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Gesture-Based Human-Computer Interaction</dc:title>
  <dc:creator>sai sriram</dc:creator>
  <cp:lastModifiedBy>sai sriram</cp:lastModifiedBy>
  <cp:revision>27</cp:revision>
  <dcterms:created xsi:type="dcterms:W3CDTF">2023-09-26T15:01:52Z</dcterms:created>
  <dcterms:modified xsi:type="dcterms:W3CDTF">2023-11-05T16:38:59Z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